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413" r:id="rId4"/>
    <p:sldId id="414" r:id="rId5"/>
    <p:sldId id="260" r:id="rId6"/>
    <p:sldId id="373" r:id="rId7"/>
    <p:sldId id="415" r:id="rId8"/>
    <p:sldId id="416" r:id="rId9"/>
    <p:sldId id="417" r:id="rId10"/>
    <p:sldId id="354" r:id="rId11"/>
    <p:sldId id="355" r:id="rId12"/>
    <p:sldId id="418" r:id="rId13"/>
    <p:sldId id="419" r:id="rId14"/>
    <p:sldId id="420" r:id="rId15"/>
    <p:sldId id="421" r:id="rId16"/>
    <p:sldId id="422" r:id="rId17"/>
    <p:sldId id="423" r:id="rId18"/>
    <p:sldId id="362" r:id="rId19"/>
    <p:sldId id="424" r:id="rId20"/>
    <p:sldId id="364" r:id="rId21"/>
    <p:sldId id="365" r:id="rId22"/>
    <p:sldId id="425" r:id="rId23"/>
    <p:sldId id="426" r:id="rId24"/>
    <p:sldId id="427" r:id="rId25"/>
    <p:sldId id="371" r:id="rId26"/>
  </p:sldIdLst>
  <p:sldSz cx="9144000" cy="5143500" type="screen16x9"/>
  <p:notesSz cx="6858000" cy="9144000"/>
  <p:custDataLst>
    <p:tags r:id="rId2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76" userDrawn="1">
          <p15:clr>
            <a:srgbClr val="A4A3A4"/>
          </p15:clr>
        </p15:guide>
        <p15:guide id="2" pos="28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00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5" d="100"/>
          <a:sy n="115" d="100"/>
        </p:scale>
        <p:origin x="96" y="236"/>
      </p:cViewPr>
      <p:guideLst>
        <p:guide orient="horz" pos="1676"/>
        <p:guide pos="287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2050" name="Group 2"/>
          <p:cNvGrpSpPr/>
          <p:nvPr/>
        </p:nvGrpSpPr>
        <p:grpSpPr>
          <a:xfrm>
            <a:off x="0" y="0"/>
            <a:ext cx="9148763" cy="5139636"/>
            <a:chOff x="1" y="0"/>
            <a:chExt cx="5763" cy="4316"/>
          </a:xfrm>
        </p:grpSpPr>
        <p:sp>
          <p:nvSpPr>
            <p:cNvPr id="3"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2059" name="Group 6"/>
            <p:cNvGrpSpPr/>
            <p:nvPr/>
          </p:nvGrpSpPr>
          <p:grpSpPr>
            <a:xfrm>
              <a:off x="288" y="0"/>
              <a:ext cx="5098" cy="4316"/>
              <a:chOff x="288" y="0"/>
              <a:chExt cx="5098" cy="4316"/>
            </a:xfrm>
          </p:grpSpPr>
          <p:sp>
            <p:nvSpPr>
              <p:cNvPr id="26" name="Freeform 7"/>
              <p:cNvSpPr/>
              <p:nvPr/>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7" name="Freeform 8"/>
              <p:cNvSpPr/>
              <p:nvPr/>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8" name="Freeform 9"/>
              <p:cNvSpPr/>
              <p:nvPr/>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9" name="Freeform 10"/>
              <p:cNvSpPr/>
              <p:nvPr/>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 name="Freeform 11"/>
              <p:cNvSpPr/>
              <p:nvPr/>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1" name="Freeform 12"/>
              <p:cNvSpPr/>
              <p:nvPr/>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2" name="Freeform 13"/>
              <p:cNvSpPr/>
              <p:nvPr/>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3" name="Freeform 14"/>
              <p:cNvSpPr/>
              <p:nvPr/>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4" name="Freeform 15"/>
              <p:cNvSpPr/>
              <p:nvPr/>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5" name="Freeform 16"/>
              <p:cNvSpPr/>
              <p:nvPr/>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6" name="Freeform 17"/>
              <p:cNvSpPr/>
              <p:nvPr/>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7" name="Freeform 18"/>
              <p:cNvSpPr/>
              <p:nvPr/>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8" name="Freeform 19"/>
              <p:cNvSpPr/>
              <p:nvPr/>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7"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063" name="Freeform 23"/>
            <p:cNvSpPr/>
            <p:nvPr/>
          </p:nvSpPr>
          <p:spPr>
            <a:xfrm>
              <a:off x="5041" y="0"/>
              <a:ext cx="719" cy="845"/>
            </a:xfrm>
            <a:custGeom>
              <a:avLst/>
              <a:gdLst/>
              <a:ahLst/>
              <a:cxnLst>
                <a:cxn ang="0">
                  <a:pos x="725" y="845"/>
                </a:cxn>
                <a:cxn ang="0">
                  <a:pos x="725" y="821"/>
                </a:cxn>
                <a:cxn ang="0">
                  <a:pos x="582" y="605"/>
                </a:cxn>
                <a:cxn ang="0">
                  <a:pos x="410" y="396"/>
                </a:cxn>
                <a:cxn ang="0">
                  <a:pos x="225" y="192"/>
                </a:cxn>
                <a:cxn ang="0">
                  <a:pos x="17" y="0"/>
                </a:cxn>
                <a:cxn ang="0">
                  <a:pos x="0" y="0"/>
                </a:cxn>
                <a:cxn ang="0">
                  <a:pos x="213" y="198"/>
                </a:cxn>
                <a:cxn ang="0">
                  <a:pos x="404" y="408"/>
                </a:cxn>
                <a:cxn ang="0">
                  <a:pos x="576" y="623"/>
                </a:cxn>
                <a:cxn ang="0">
                  <a:pos x="725" y="845"/>
                </a:cxn>
                <a:cxn ang="0">
                  <a:pos x="725"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alpha val="100000"/>
              </a:schemeClr>
            </a:solidFill>
            <a:ln w="9525">
              <a:noFill/>
            </a:ln>
          </p:spPr>
          <p:txBody>
            <a:bodyPr/>
            <a:lstStyle/>
            <a:p>
              <a:endParaRPr lang="zh-CN" altLang="en-US" sz="100"/>
            </a:p>
          </p:txBody>
        </p:sp>
        <p:sp>
          <p:nvSpPr>
            <p:cNvPr id="2064" name="Freeform 24"/>
            <p:cNvSpPr/>
            <p:nvPr/>
          </p:nvSpPr>
          <p:spPr>
            <a:xfrm>
              <a:off x="5352" y="0"/>
              <a:ext cx="408" cy="414"/>
            </a:xfrm>
            <a:custGeom>
              <a:avLst/>
              <a:gdLst/>
              <a:ahLst/>
              <a:cxnLst>
                <a:cxn ang="0">
                  <a:pos x="411" y="414"/>
                </a:cxn>
                <a:cxn ang="0">
                  <a:pos x="411" y="396"/>
                </a:cxn>
                <a:cxn ang="0">
                  <a:pos x="226" y="192"/>
                </a:cxn>
                <a:cxn ang="0">
                  <a:pos x="12" y="0"/>
                </a:cxn>
                <a:cxn ang="0">
                  <a:pos x="0" y="0"/>
                </a:cxn>
                <a:cxn ang="0">
                  <a:pos x="108" y="102"/>
                </a:cxn>
                <a:cxn ang="0">
                  <a:pos x="220" y="204"/>
                </a:cxn>
                <a:cxn ang="0">
                  <a:pos x="411" y="414"/>
                </a:cxn>
                <a:cxn ang="0">
                  <a:pos x="411"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alpha val="100000"/>
              </a:schemeClr>
            </a:solidFill>
            <a:ln w="9525">
              <a:noFill/>
            </a:ln>
          </p:spPr>
          <p:txBody>
            <a:bodyPr/>
            <a:lstStyle/>
            <a:p>
              <a:endParaRPr lang="zh-CN" altLang="en-US" sz="100"/>
            </a:p>
          </p:txBody>
        </p:sp>
        <p:sp>
          <p:nvSpPr>
            <p:cNvPr id="12"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066" name="Freeform 26"/>
            <p:cNvSpPr/>
            <p:nvPr/>
          </p:nvSpPr>
          <p:spPr>
            <a:xfrm>
              <a:off x="6" y="0"/>
              <a:ext cx="588" cy="599"/>
            </a:xfrm>
            <a:custGeom>
              <a:avLst/>
              <a:gdLst/>
              <a:ahLst/>
              <a:cxnLst>
                <a:cxn ang="0">
                  <a:pos x="594" y="0"/>
                </a:cxn>
                <a:cxn ang="0">
                  <a:pos x="576" y="0"/>
                </a:cxn>
                <a:cxn ang="0">
                  <a:pos x="411" y="132"/>
                </a:cxn>
                <a:cxn ang="0">
                  <a:pos x="261" y="270"/>
                </a:cxn>
                <a:cxn ang="0">
                  <a:pos x="120" y="420"/>
                </a:cxn>
                <a:cxn ang="0">
                  <a:pos x="0" y="575"/>
                </a:cxn>
                <a:cxn ang="0">
                  <a:pos x="0" y="599"/>
                </a:cxn>
                <a:cxn ang="0">
                  <a:pos x="120" y="432"/>
                </a:cxn>
                <a:cxn ang="0">
                  <a:pos x="261" y="282"/>
                </a:cxn>
                <a:cxn ang="0">
                  <a:pos x="417" y="138"/>
                </a:cxn>
                <a:cxn ang="0">
                  <a:pos x="594" y="0"/>
                </a:cxn>
                <a:cxn ang="0">
                  <a:pos x="594"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alpha val="100000"/>
              </a:schemeClr>
            </a:solidFill>
            <a:ln w="9525">
              <a:noFill/>
            </a:ln>
          </p:spPr>
          <p:txBody>
            <a:bodyPr/>
            <a:lstStyle/>
            <a:p>
              <a:endParaRPr lang="zh-CN" altLang="en-US" sz="100"/>
            </a:p>
          </p:txBody>
        </p:sp>
        <p:sp>
          <p:nvSpPr>
            <p:cNvPr id="2067" name="Freeform 27"/>
            <p:cNvSpPr/>
            <p:nvPr/>
          </p:nvSpPr>
          <p:spPr>
            <a:xfrm>
              <a:off x="6" y="0"/>
              <a:ext cx="270" cy="252"/>
            </a:xfrm>
            <a:custGeom>
              <a:avLst/>
              <a:gdLst/>
              <a:ahLst/>
              <a:cxnLst>
                <a:cxn ang="0">
                  <a:pos x="273" y="0"/>
                </a:cxn>
                <a:cxn ang="0">
                  <a:pos x="255" y="0"/>
                </a:cxn>
                <a:cxn ang="0">
                  <a:pos x="120" y="114"/>
                </a:cxn>
                <a:cxn ang="0">
                  <a:pos x="60" y="174"/>
                </a:cxn>
                <a:cxn ang="0">
                  <a:pos x="0" y="234"/>
                </a:cxn>
                <a:cxn ang="0">
                  <a:pos x="0" y="252"/>
                </a:cxn>
                <a:cxn ang="0">
                  <a:pos x="126" y="120"/>
                </a:cxn>
                <a:cxn ang="0">
                  <a:pos x="273" y="0"/>
                </a:cxn>
                <a:cxn ang="0">
                  <a:pos x="273"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alpha val="100000"/>
              </a:schemeClr>
            </a:solidFill>
            <a:ln w="9525">
              <a:noFill/>
            </a:ln>
          </p:spPr>
          <p:txBody>
            <a:bodyPr/>
            <a:lstStyle/>
            <a:p>
              <a:endParaRPr lang="zh-CN" altLang="en-US" sz="100"/>
            </a:p>
          </p:txBody>
        </p:sp>
        <p:sp>
          <p:nvSpPr>
            <p:cNvPr id="2068" name="Line 28"/>
            <p:cNvSpPr/>
            <p:nvPr/>
          </p:nvSpPr>
          <p:spPr>
            <a:xfrm>
              <a:off x="1" y="2749"/>
              <a:ext cx="5758" cy="0"/>
            </a:xfrm>
            <a:prstGeom prst="line">
              <a:avLst/>
            </a:prstGeom>
            <a:ln w="15875" cap="flat" cmpd="sng">
              <a:solidFill>
                <a:schemeClr val="bg1"/>
              </a:solidFill>
              <a:prstDash val="solid"/>
              <a:headEnd type="none" w="med" len="med"/>
              <a:tailEnd type="none" w="med" len="med"/>
            </a:ln>
          </p:spPr>
        </p:sp>
        <p:sp>
          <p:nvSpPr>
            <p:cNvPr id="2069" name="Line 29"/>
            <p:cNvSpPr/>
            <p:nvPr/>
          </p:nvSpPr>
          <p:spPr>
            <a:xfrm>
              <a:off x="1" y="2356"/>
              <a:ext cx="5758" cy="0"/>
            </a:xfrm>
            <a:prstGeom prst="line">
              <a:avLst/>
            </a:prstGeom>
            <a:ln w="15875" cap="flat" cmpd="sng">
              <a:solidFill>
                <a:schemeClr val="bg1"/>
              </a:solidFill>
              <a:prstDash val="solid"/>
              <a:headEnd type="none" w="med" len="med"/>
              <a:tailEnd type="none" w="med" len="med"/>
            </a:ln>
          </p:spPr>
        </p:sp>
        <p:sp>
          <p:nvSpPr>
            <p:cNvPr id="2070" name="Line 30"/>
            <p:cNvSpPr/>
            <p:nvPr/>
          </p:nvSpPr>
          <p:spPr>
            <a:xfrm>
              <a:off x="1" y="3142"/>
              <a:ext cx="5758" cy="0"/>
            </a:xfrm>
            <a:prstGeom prst="line">
              <a:avLst/>
            </a:prstGeom>
            <a:ln w="15875" cap="flat" cmpd="sng">
              <a:solidFill>
                <a:schemeClr val="bg2"/>
              </a:solidFill>
              <a:prstDash val="solid"/>
              <a:headEnd type="none" w="med" len="med"/>
              <a:tailEnd type="none" w="med" len="med"/>
            </a:ln>
          </p:spPr>
        </p:sp>
        <p:grpSp>
          <p:nvGrpSpPr>
            <p:cNvPr id="2071" name="Group 31"/>
            <p:cNvGrpSpPr/>
            <p:nvPr/>
          </p:nvGrpSpPr>
          <p:grpSpPr>
            <a:xfrm>
              <a:off x="1" y="392"/>
              <a:ext cx="5758" cy="1571"/>
              <a:chOff x="1" y="392"/>
              <a:chExt cx="5758" cy="1571"/>
            </a:xfrm>
          </p:grpSpPr>
          <p:sp>
            <p:nvSpPr>
              <p:cNvPr id="2074" name="Line 32"/>
              <p:cNvSpPr/>
              <p:nvPr userDrawn="1"/>
            </p:nvSpPr>
            <p:spPr>
              <a:xfrm>
                <a:off x="1" y="784"/>
                <a:ext cx="5758" cy="0"/>
              </a:xfrm>
              <a:prstGeom prst="line">
                <a:avLst/>
              </a:prstGeom>
              <a:ln w="15875" cap="flat" cmpd="sng">
                <a:solidFill>
                  <a:schemeClr val="bg1"/>
                </a:solidFill>
                <a:prstDash val="solid"/>
                <a:headEnd type="none" w="med" len="med"/>
                <a:tailEnd type="none" w="med" len="med"/>
              </a:ln>
            </p:spPr>
          </p:sp>
          <p:sp>
            <p:nvSpPr>
              <p:cNvPr id="2075" name="Line 33"/>
              <p:cNvSpPr/>
              <p:nvPr userDrawn="1"/>
            </p:nvSpPr>
            <p:spPr>
              <a:xfrm>
                <a:off x="1" y="1963"/>
                <a:ext cx="5758" cy="0"/>
              </a:xfrm>
              <a:prstGeom prst="line">
                <a:avLst/>
              </a:prstGeom>
              <a:ln w="15875" cap="flat" cmpd="sng">
                <a:solidFill>
                  <a:schemeClr val="bg1"/>
                </a:solidFill>
                <a:prstDash val="solid"/>
                <a:headEnd type="none" w="med" len="med"/>
                <a:tailEnd type="none" w="med" len="med"/>
              </a:ln>
            </p:spPr>
          </p:sp>
          <p:sp>
            <p:nvSpPr>
              <p:cNvPr id="2076" name="Line 34"/>
              <p:cNvSpPr/>
              <p:nvPr userDrawn="1"/>
            </p:nvSpPr>
            <p:spPr>
              <a:xfrm>
                <a:off x="1" y="1570"/>
                <a:ext cx="5758" cy="0"/>
              </a:xfrm>
              <a:prstGeom prst="line">
                <a:avLst/>
              </a:prstGeom>
              <a:ln w="15875" cap="flat" cmpd="sng">
                <a:solidFill>
                  <a:schemeClr val="bg1"/>
                </a:solidFill>
                <a:prstDash val="solid"/>
                <a:headEnd type="none" w="med" len="med"/>
                <a:tailEnd type="none" w="med" len="med"/>
              </a:ln>
            </p:spPr>
          </p:sp>
          <p:sp>
            <p:nvSpPr>
              <p:cNvPr id="2077" name="Line 35"/>
              <p:cNvSpPr/>
              <p:nvPr userDrawn="1"/>
            </p:nvSpPr>
            <p:spPr>
              <a:xfrm>
                <a:off x="1" y="1177"/>
                <a:ext cx="5758" cy="0"/>
              </a:xfrm>
              <a:prstGeom prst="line">
                <a:avLst/>
              </a:prstGeom>
              <a:ln w="15875" cap="flat" cmpd="sng">
                <a:solidFill>
                  <a:schemeClr val="bg1"/>
                </a:solidFill>
                <a:prstDash val="solid"/>
                <a:headEnd type="none" w="med" len="med"/>
                <a:tailEnd type="none" w="med" len="med"/>
              </a:ln>
            </p:spPr>
          </p:sp>
          <p:sp>
            <p:nvSpPr>
              <p:cNvPr id="2078" name="Line 36"/>
              <p:cNvSpPr/>
              <p:nvPr userDrawn="1"/>
            </p:nvSpPr>
            <p:spPr>
              <a:xfrm>
                <a:off x="1" y="392"/>
                <a:ext cx="5758" cy="0"/>
              </a:xfrm>
              <a:prstGeom prst="line">
                <a:avLst/>
              </a:prstGeom>
              <a:ln w="15875" cap="flat" cmpd="sng">
                <a:solidFill>
                  <a:schemeClr val="bg1"/>
                </a:solidFill>
                <a:prstDash val="solid"/>
                <a:headEnd type="none" w="med" len="med"/>
                <a:tailEnd type="none" w="med" len="med"/>
              </a:ln>
            </p:spPr>
          </p:sp>
        </p:grpSp>
        <p:sp>
          <p:nvSpPr>
            <p:cNvPr id="2072" name="Line 37"/>
            <p:cNvSpPr/>
            <p:nvPr/>
          </p:nvSpPr>
          <p:spPr>
            <a:xfrm>
              <a:off x="1" y="3928"/>
              <a:ext cx="5758" cy="0"/>
            </a:xfrm>
            <a:prstGeom prst="line">
              <a:avLst/>
            </a:prstGeom>
            <a:ln w="15875" cap="flat" cmpd="sng">
              <a:solidFill>
                <a:schemeClr val="bg2"/>
              </a:solidFill>
              <a:prstDash val="solid"/>
              <a:headEnd type="none" w="med" len="med"/>
              <a:tailEnd type="none" w="med" len="med"/>
            </a:ln>
          </p:spPr>
        </p:sp>
        <p:sp>
          <p:nvSpPr>
            <p:cNvPr id="2073" name="Line 38"/>
            <p:cNvSpPr/>
            <p:nvPr/>
          </p:nvSpPr>
          <p:spPr>
            <a:xfrm>
              <a:off x="1" y="3535"/>
              <a:ext cx="5758" cy="0"/>
            </a:xfrm>
            <a:prstGeom prst="line">
              <a:avLst/>
            </a:prstGeom>
            <a:ln w="15875" cap="flat" cmpd="sng">
              <a:solidFill>
                <a:schemeClr val="bg2"/>
              </a:solidFill>
              <a:prstDash val="solid"/>
              <a:headEnd type="none" w="med" len="med"/>
              <a:tailEnd type="none" w="med" len="med"/>
            </a:ln>
          </p:spPr>
        </p:sp>
      </p:grpSp>
      <p:sp>
        <p:nvSpPr>
          <p:cNvPr id="22567" name="Rectangle 39"/>
          <p:cNvSpPr>
            <a:spLocks noGrp="1" noChangeArrowheads="1"/>
          </p:cNvSpPr>
          <p:nvPr>
            <p:ph type="ctrTitle" sz="quarter"/>
          </p:nvPr>
        </p:nvSpPr>
        <p:spPr>
          <a:xfrm>
            <a:off x="685800" y="1269428"/>
            <a:ext cx="7772400" cy="1302772"/>
          </a:xfrm>
        </p:spPr>
        <p:txBody>
          <a:bodyPr anchor="b"/>
          <a:lstStyle>
            <a:lvl1pPr>
              <a:defRPr sz="4050"/>
            </a:lvl1pPr>
          </a:lstStyle>
          <a:p>
            <a:pPr lvl="0"/>
            <a:r>
              <a:rPr lang="zh-CN" altLang="en-US" noProof="0"/>
              <a:t>单击此处编辑母版标题样式</a:t>
            </a:r>
          </a:p>
        </p:txBody>
      </p:sp>
      <p:sp>
        <p:nvSpPr>
          <p:cNvPr id="22568" name="Rectangle 40"/>
          <p:cNvSpPr>
            <a:spLocks noGrp="1" noChangeArrowheads="1"/>
          </p:cNvSpPr>
          <p:nvPr>
            <p:ph type="subTitle" sz="quarter" idx="1"/>
          </p:nvPr>
        </p:nvSpPr>
        <p:spPr>
          <a:xfrm>
            <a:off x="1371600" y="2915160"/>
            <a:ext cx="6400800" cy="131468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p>
        </p:txBody>
      </p:sp>
      <p:sp>
        <p:nvSpPr>
          <p:cNvPr id="39" name="Rectangle 41"/>
          <p:cNvSpPr>
            <a:spLocks noGrp="1" noChangeArrowheads="1"/>
          </p:cNvSpPr>
          <p:nvPr>
            <p:ph type="dt" sz="quarter" idx="2"/>
          </p:nvPr>
        </p:nvSpPr>
        <p:spPr bwMode="auto">
          <a:xfrm>
            <a:off x="457200" y="4683547"/>
            <a:ext cx="2133600" cy="34296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0" name="Rectangle 42"/>
          <p:cNvSpPr>
            <a:spLocks noGrp="1" noChangeArrowheads="1"/>
          </p:cNvSpPr>
          <p:nvPr>
            <p:ph type="ftr" sz="quarter" idx="3"/>
          </p:nvPr>
        </p:nvSpPr>
        <p:spPr bwMode="auto">
          <a:xfrm>
            <a:off x="3124200" y="4687120"/>
            <a:ext cx="2895600" cy="34296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1" name="Rectangle 43"/>
          <p:cNvSpPr>
            <a:spLocks noGrp="1" noChangeArrowheads="1"/>
          </p:cNvSpPr>
          <p:nvPr>
            <p:ph type="sldNum" sz="quarter" idx="4"/>
          </p:nvPr>
        </p:nvSpPr>
        <p:spPr bwMode="auto">
          <a:xfrm>
            <a:off x="6553200" y="4683547"/>
            <a:ext cx="2133600" cy="342960"/>
          </a:xfrm>
          <a:prstGeom prst="rect">
            <a:avLst/>
          </a:prstGeom>
        </p:spPr>
        <p:txBody>
          <a:bodyPr vert="horz" wrap="square" lIns="91440" tIns="45720" rIns="91440" bIns="45720" numCol="1" anchor="t" anchorCtr="0" compatLnSpc="1"/>
          <a:lstStyle/>
          <a:p>
            <a:pPr algn="r" eaLnBrk="1" hangingPunct="1">
              <a:buNone/>
            </a:pPr>
            <a:fld id="{9A0DB2DC-4C9A-4742-B13C-FB6460FD3503}" type="slidenum">
              <a:rPr lang="en-US" altLang="zh-CN" dirty="0">
                <a:effectLst>
                  <a:outerShdw blurRad="38100" dist="38100" dir="2700000">
                    <a:srgbClr val="C0C0C0"/>
                  </a:outerShdw>
                </a:effectLst>
              </a:rPr>
              <a:t>‹#›</a:t>
            </a:fld>
            <a:endParaRPr lang="en-US" altLang="zh-CN" dirty="0">
              <a:effectLst>
                <a:outerShdw blurRad="38100" dist="38100" dir="2700000">
                  <a:srgbClr val="C0C0C0"/>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96"/>
            <a:ext cx="2057400" cy="439060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96"/>
            <a:ext cx="6019800" cy="4390602"/>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699"/>
            <a:ext cx="7886700" cy="112533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8035" indent="0">
              <a:buNone/>
              <a:defRPr sz="1200"/>
            </a:lvl7pPr>
            <a:lvl8pPr marL="2400935" indent="0">
              <a:buNone/>
              <a:defRPr sz="1200"/>
            </a:lvl8pPr>
            <a:lvl9pPr marL="2743835" indent="0">
              <a:buNone/>
              <a:defRPr sz="12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360"/>
            <a:ext cx="4038600" cy="33986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200360"/>
            <a:ext cx="4038600" cy="33986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630238" y="1261093"/>
            <a:ext cx="3868737"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30238" y="1879135"/>
            <a:ext cx="3868737"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261093"/>
            <a:ext cx="3887788"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9135"/>
            <a:ext cx="3887788"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60"/>
            <a:ext cx="2949575" cy="120036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788"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1543320"/>
            <a:ext cx="2949575"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60"/>
            <a:ext cx="2949575"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788" y="740698"/>
            <a:ext cx="4629150" cy="3655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630238" y="1543320"/>
            <a:ext cx="2949575"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1026" name="Group 2"/>
          <p:cNvGrpSpPr/>
          <p:nvPr/>
        </p:nvGrpSpPr>
        <p:grpSpPr>
          <a:xfrm>
            <a:off x="1588" y="0"/>
            <a:ext cx="9148762" cy="5139636"/>
            <a:chOff x="1" y="0"/>
            <a:chExt cx="5763" cy="4316"/>
          </a:xfrm>
        </p:grpSpPr>
        <p:sp>
          <p:nvSpPr>
            <p:cNvPr id="21507"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8"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9"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1035" name="Group 6"/>
            <p:cNvGrpSpPr/>
            <p:nvPr/>
          </p:nvGrpSpPr>
          <p:grpSpPr>
            <a:xfrm>
              <a:off x="288" y="0"/>
              <a:ext cx="5098" cy="4316"/>
              <a:chOff x="288" y="0"/>
              <a:chExt cx="5098" cy="4316"/>
            </a:xfrm>
          </p:grpSpPr>
          <p:sp>
            <p:nvSpPr>
              <p:cNvPr id="21511" name="Freeform 7"/>
              <p:cNvSpPr/>
              <p:nvPr/>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2" name="Freeform 8"/>
              <p:cNvSpPr/>
              <p:nvPr/>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3" name="Freeform 9"/>
              <p:cNvSpPr/>
              <p:nvPr/>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4" name="Freeform 10"/>
              <p:cNvSpPr/>
              <p:nvPr/>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5" name="Freeform 11"/>
              <p:cNvSpPr/>
              <p:nvPr/>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6" name="Freeform 12"/>
              <p:cNvSpPr/>
              <p:nvPr/>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7" name="Freeform 13"/>
              <p:cNvSpPr/>
              <p:nvPr/>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8" name="Freeform 14"/>
              <p:cNvSpPr/>
              <p:nvPr/>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9" name="Freeform 15"/>
              <p:cNvSpPr/>
              <p:nvPr/>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0" name="Freeform 16"/>
              <p:cNvSpPr/>
              <p:nvPr/>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1" name="Freeform 17"/>
              <p:cNvSpPr/>
              <p:nvPr/>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2" name="Freeform 18"/>
              <p:cNvSpPr/>
              <p:nvPr/>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3" name="Freeform 19"/>
              <p:cNvSpPr/>
              <p:nvPr/>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21524"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5"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6"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39" name="Freeform 23"/>
            <p:cNvSpPr/>
            <p:nvPr/>
          </p:nvSpPr>
          <p:spPr>
            <a:xfrm>
              <a:off x="5041" y="0"/>
              <a:ext cx="719" cy="845"/>
            </a:xfrm>
            <a:custGeom>
              <a:avLst/>
              <a:gdLst/>
              <a:ahLst/>
              <a:cxnLst>
                <a:cxn ang="0">
                  <a:pos x="725" y="845"/>
                </a:cxn>
                <a:cxn ang="0">
                  <a:pos x="725" y="821"/>
                </a:cxn>
                <a:cxn ang="0">
                  <a:pos x="582" y="605"/>
                </a:cxn>
                <a:cxn ang="0">
                  <a:pos x="410" y="396"/>
                </a:cxn>
                <a:cxn ang="0">
                  <a:pos x="225" y="192"/>
                </a:cxn>
                <a:cxn ang="0">
                  <a:pos x="17" y="0"/>
                </a:cxn>
                <a:cxn ang="0">
                  <a:pos x="0" y="0"/>
                </a:cxn>
                <a:cxn ang="0">
                  <a:pos x="213" y="198"/>
                </a:cxn>
                <a:cxn ang="0">
                  <a:pos x="404" y="408"/>
                </a:cxn>
                <a:cxn ang="0">
                  <a:pos x="576" y="623"/>
                </a:cxn>
                <a:cxn ang="0">
                  <a:pos x="725" y="845"/>
                </a:cxn>
                <a:cxn ang="0">
                  <a:pos x="725"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alpha val="100000"/>
              </a:schemeClr>
            </a:solidFill>
            <a:ln w="9525">
              <a:noFill/>
            </a:ln>
          </p:spPr>
          <p:txBody>
            <a:bodyPr/>
            <a:lstStyle/>
            <a:p>
              <a:endParaRPr lang="zh-CN" altLang="en-US" sz="100"/>
            </a:p>
          </p:txBody>
        </p:sp>
        <p:sp>
          <p:nvSpPr>
            <p:cNvPr id="1040" name="Freeform 24"/>
            <p:cNvSpPr/>
            <p:nvPr/>
          </p:nvSpPr>
          <p:spPr>
            <a:xfrm>
              <a:off x="5352" y="0"/>
              <a:ext cx="408" cy="414"/>
            </a:xfrm>
            <a:custGeom>
              <a:avLst/>
              <a:gdLst/>
              <a:ahLst/>
              <a:cxnLst>
                <a:cxn ang="0">
                  <a:pos x="411" y="414"/>
                </a:cxn>
                <a:cxn ang="0">
                  <a:pos x="411" y="396"/>
                </a:cxn>
                <a:cxn ang="0">
                  <a:pos x="226" y="192"/>
                </a:cxn>
                <a:cxn ang="0">
                  <a:pos x="12" y="0"/>
                </a:cxn>
                <a:cxn ang="0">
                  <a:pos x="0" y="0"/>
                </a:cxn>
                <a:cxn ang="0">
                  <a:pos x="108" y="102"/>
                </a:cxn>
                <a:cxn ang="0">
                  <a:pos x="220" y="204"/>
                </a:cxn>
                <a:cxn ang="0">
                  <a:pos x="411" y="414"/>
                </a:cxn>
                <a:cxn ang="0">
                  <a:pos x="411"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alpha val="100000"/>
              </a:schemeClr>
            </a:solidFill>
            <a:ln w="9525">
              <a:noFill/>
            </a:ln>
          </p:spPr>
          <p:txBody>
            <a:bodyPr/>
            <a:lstStyle/>
            <a:p>
              <a:endParaRPr lang="zh-CN" altLang="en-US" sz="100"/>
            </a:p>
          </p:txBody>
        </p:sp>
        <p:sp>
          <p:nvSpPr>
            <p:cNvPr id="21529"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42" name="Freeform 26"/>
            <p:cNvSpPr/>
            <p:nvPr/>
          </p:nvSpPr>
          <p:spPr>
            <a:xfrm>
              <a:off x="6" y="0"/>
              <a:ext cx="588" cy="599"/>
            </a:xfrm>
            <a:custGeom>
              <a:avLst/>
              <a:gdLst/>
              <a:ahLst/>
              <a:cxnLst>
                <a:cxn ang="0">
                  <a:pos x="594" y="0"/>
                </a:cxn>
                <a:cxn ang="0">
                  <a:pos x="576" y="0"/>
                </a:cxn>
                <a:cxn ang="0">
                  <a:pos x="411" y="132"/>
                </a:cxn>
                <a:cxn ang="0">
                  <a:pos x="261" y="270"/>
                </a:cxn>
                <a:cxn ang="0">
                  <a:pos x="120" y="420"/>
                </a:cxn>
                <a:cxn ang="0">
                  <a:pos x="0" y="575"/>
                </a:cxn>
                <a:cxn ang="0">
                  <a:pos x="0" y="599"/>
                </a:cxn>
                <a:cxn ang="0">
                  <a:pos x="120" y="432"/>
                </a:cxn>
                <a:cxn ang="0">
                  <a:pos x="261" y="282"/>
                </a:cxn>
                <a:cxn ang="0">
                  <a:pos x="417" y="138"/>
                </a:cxn>
                <a:cxn ang="0">
                  <a:pos x="594" y="0"/>
                </a:cxn>
                <a:cxn ang="0">
                  <a:pos x="594"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alpha val="100000"/>
              </a:schemeClr>
            </a:solidFill>
            <a:ln w="9525">
              <a:noFill/>
            </a:ln>
          </p:spPr>
          <p:txBody>
            <a:bodyPr/>
            <a:lstStyle/>
            <a:p>
              <a:endParaRPr lang="zh-CN" altLang="en-US" sz="100"/>
            </a:p>
          </p:txBody>
        </p:sp>
        <p:sp>
          <p:nvSpPr>
            <p:cNvPr id="1043" name="Freeform 27"/>
            <p:cNvSpPr/>
            <p:nvPr/>
          </p:nvSpPr>
          <p:spPr>
            <a:xfrm>
              <a:off x="6" y="0"/>
              <a:ext cx="270" cy="252"/>
            </a:xfrm>
            <a:custGeom>
              <a:avLst/>
              <a:gdLst/>
              <a:ahLst/>
              <a:cxnLst>
                <a:cxn ang="0">
                  <a:pos x="273" y="0"/>
                </a:cxn>
                <a:cxn ang="0">
                  <a:pos x="255" y="0"/>
                </a:cxn>
                <a:cxn ang="0">
                  <a:pos x="120" y="114"/>
                </a:cxn>
                <a:cxn ang="0">
                  <a:pos x="60" y="174"/>
                </a:cxn>
                <a:cxn ang="0">
                  <a:pos x="0" y="234"/>
                </a:cxn>
                <a:cxn ang="0">
                  <a:pos x="0" y="252"/>
                </a:cxn>
                <a:cxn ang="0">
                  <a:pos x="126" y="120"/>
                </a:cxn>
                <a:cxn ang="0">
                  <a:pos x="273" y="0"/>
                </a:cxn>
                <a:cxn ang="0">
                  <a:pos x="273"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alpha val="100000"/>
              </a:schemeClr>
            </a:solidFill>
            <a:ln w="9525">
              <a:noFill/>
            </a:ln>
          </p:spPr>
          <p:txBody>
            <a:bodyPr/>
            <a:lstStyle/>
            <a:p>
              <a:endParaRPr lang="zh-CN" altLang="en-US" sz="100"/>
            </a:p>
          </p:txBody>
        </p:sp>
        <p:sp>
          <p:nvSpPr>
            <p:cNvPr id="1044" name="Line 28"/>
            <p:cNvSpPr/>
            <p:nvPr/>
          </p:nvSpPr>
          <p:spPr>
            <a:xfrm>
              <a:off x="1" y="2749"/>
              <a:ext cx="5758" cy="0"/>
            </a:xfrm>
            <a:prstGeom prst="line">
              <a:avLst/>
            </a:prstGeom>
            <a:ln w="15875" cap="flat" cmpd="sng">
              <a:solidFill>
                <a:schemeClr val="bg1"/>
              </a:solidFill>
              <a:prstDash val="solid"/>
              <a:headEnd type="none" w="med" len="med"/>
              <a:tailEnd type="none" w="med" len="med"/>
            </a:ln>
          </p:spPr>
        </p:sp>
        <p:sp>
          <p:nvSpPr>
            <p:cNvPr id="1045" name="Line 29"/>
            <p:cNvSpPr/>
            <p:nvPr/>
          </p:nvSpPr>
          <p:spPr>
            <a:xfrm>
              <a:off x="1" y="2356"/>
              <a:ext cx="5758" cy="0"/>
            </a:xfrm>
            <a:prstGeom prst="line">
              <a:avLst/>
            </a:prstGeom>
            <a:ln w="15875" cap="flat" cmpd="sng">
              <a:solidFill>
                <a:schemeClr val="bg1"/>
              </a:solidFill>
              <a:prstDash val="solid"/>
              <a:headEnd type="none" w="med" len="med"/>
              <a:tailEnd type="none" w="med" len="med"/>
            </a:ln>
          </p:spPr>
        </p:sp>
        <p:sp>
          <p:nvSpPr>
            <p:cNvPr id="1046" name="Line 30"/>
            <p:cNvSpPr/>
            <p:nvPr/>
          </p:nvSpPr>
          <p:spPr>
            <a:xfrm>
              <a:off x="1" y="3142"/>
              <a:ext cx="5758" cy="0"/>
            </a:xfrm>
            <a:prstGeom prst="line">
              <a:avLst/>
            </a:prstGeom>
            <a:ln w="15875" cap="flat" cmpd="sng">
              <a:solidFill>
                <a:schemeClr val="bg2"/>
              </a:solidFill>
              <a:prstDash val="solid"/>
              <a:headEnd type="none" w="med" len="med"/>
              <a:tailEnd type="none" w="med" len="med"/>
            </a:ln>
          </p:spPr>
        </p:sp>
        <p:grpSp>
          <p:nvGrpSpPr>
            <p:cNvPr id="1047" name="Group 31"/>
            <p:cNvGrpSpPr/>
            <p:nvPr/>
          </p:nvGrpSpPr>
          <p:grpSpPr>
            <a:xfrm>
              <a:off x="1" y="392"/>
              <a:ext cx="5758" cy="1571"/>
              <a:chOff x="1" y="392"/>
              <a:chExt cx="5758" cy="1571"/>
            </a:xfrm>
          </p:grpSpPr>
          <p:sp>
            <p:nvSpPr>
              <p:cNvPr id="1050" name="Line 32"/>
              <p:cNvSpPr/>
              <p:nvPr userDrawn="1"/>
            </p:nvSpPr>
            <p:spPr>
              <a:xfrm>
                <a:off x="1" y="784"/>
                <a:ext cx="5758" cy="0"/>
              </a:xfrm>
              <a:prstGeom prst="line">
                <a:avLst/>
              </a:prstGeom>
              <a:ln w="15875" cap="flat" cmpd="sng">
                <a:solidFill>
                  <a:schemeClr val="bg1"/>
                </a:solidFill>
                <a:prstDash val="solid"/>
                <a:headEnd type="none" w="med" len="med"/>
                <a:tailEnd type="none" w="med" len="med"/>
              </a:ln>
            </p:spPr>
          </p:sp>
          <p:sp>
            <p:nvSpPr>
              <p:cNvPr id="1051" name="Line 33"/>
              <p:cNvSpPr/>
              <p:nvPr userDrawn="1"/>
            </p:nvSpPr>
            <p:spPr>
              <a:xfrm>
                <a:off x="1" y="1963"/>
                <a:ext cx="5758" cy="0"/>
              </a:xfrm>
              <a:prstGeom prst="line">
                <a:avLst/>
              </a:prstGeom>
              <a:ln w="15875" cap="flat" cmpd="sng">
                <a:solidFill>
                  <a:schemeClr val="bg1"/>
                </a:solidFill>
                <a:prstDash val="solid"/>
                <a:headEnd type="none" w="med" len="med"/>
                <a:tailEnd type="none" w="med" len="med"/>
              </a:ln>
            </p:spPr>
          </p:sp>
          <p:sp>
            <p:nvSpPr>
              <p:cNvPr id="1052" name="Line 34"/>
              <p:cNvSpPr/>
              <p:nvPr userDrawn="1"/>
            </p:nvSpPr>
            <p:spPr>
              <a:xfrm>
                <a:off x="1" y="1570"/>
                <a:ext cx="5758" cy="0"/>
              </a:xfrm>
              <a:prstGeom prst="line">
                <a:avLst/>
              </a:prstGeom>
              <a:ln w="15875" cap="flat" cmpd="sng">
                <a:solidFill>
                  <a:schemeClr val="bg1"/>
                </a:solidFill>
                <a:prstDash val="solid"/>
                <a:headEnd type="none" w="med" len="med"/>
                <a:tailEnd type="none" w="med" len="med"/>
              </a:ln>
            </p:spPr>
          </p:sp>
          <p:sp>
            <p:nvSpPr>
              <p:cNvPr id="1053" name="Line 35"/>
              <p:cNvSpPr/>
              <p:nvPr userDrawn="1"/>
            </p:nvSpPr>
            <p:spPr>
              <a:xfrm>
                <a:off x="1" y="1177"/>
                <a:ext cx="5758" cy="0"/>
              </a:xfrm>
              <a:prstGeom prst="line">
                <a:avLst/>
              </a:prstGeom>
              <a:ln w="15875" cap="flat" cmpd="sng">
                <a:solidFill>
                  <a:schemeClr val="bg1"/>
                </a:solidFill>
                <a:prstDash val="solid"/>
                <a:headEnd type="none" w="med" len="med"/>
                <a:tailEnd type="none" w="med" len="med"/>
              </a:ln>
            </p:spPr>
          </p:sp>
          <p:sp>
            <p:nvSpPr>
              <p:cNvPr id="1054" name="Line 36"/>
              <p:cNvSpPr/>
              <p:nvPr userDrawn="1"/>
            </p:nvSpPr>
            <p:spPr>
              <a:xfrm>
                <a:off x="1" y="392"/>
                <a:ext cx="5758" cy="0"/>
              </a:xfrm>
              <a:prstGeom prst="line">
                <a:avLst/>
              </a:prstGeom>
              <a:ln w="15875" cap="flat" cmpd="sng">
                <a:solidFill>
                  <a:schemeClr val="bg1"/>
                </a:solidFill>
                <a:prstDash val="solid"/>
                <a:headEnd type="none" w="med" len="med"/>
                <a:tailEnd type="none" w="med" len="med"/>
              </a:ln>
            </p:spPr>
          </p:sp>
        </p:grpSp>
        <p:sp>
          <p:nvSpPr>
            <p:cNvPr id="1048" name="Line 37"/>
            <p:cNvSpPr/>
            <p:nvPr/>
          </p:nvSpPr>
          <p:spPr>
            <a:xfrm>
              <a:off x="1" y="3928"/>
              <a:ext cx="5758" cy="0"/>
            </a:xfrm>
            <a:prstGeom prst="line">
              <a:avLst/>
            </a:prstGeom>
            <a:ln w="15875" cap="flat" cmpd="sng">
              <a:solidFill>
                <a:schemeClr val="bg2"/>
              </a:solidFill>
              <a:prstDash val="solid"/>
              <a:headEnd type="none" w="med" len="med"/>
              <a:tailEnd type="none" w="med" len="med"/>
            </a:ln>
          </p:spPr>
        </p:sp>
        <p:sp>
          <p:nvSpPr>
            <p:cNvPr id="1049" name="Line 38"/>
            <p:cNvSpPr/>
            <p:nvPr/>
          </p:nvSpPr>
          <p:spPr>
            <a:xfrm>
              <a:off x="1" y="3535"/>
              <a:ext cx="5758" cy="0"/>
            </a:xfrm>
            <a:prstGeom prst="line">
              <a:avLst/>
            </a:prstGeom>
            <a:ln w="15875" cap="flat" cmpd="sng">
              <a:solidFill>
                <a:schemeClr val="bg2"/>
              </a:solidFill>
              <a:prstDash val="solid"/>
              <a:headEnd type="none" w="med" len="med"/>
              <a:tailEnd type="none" w="med" len="med"/>
            </a:ln>
          </p:spPr>
        </p:sp>
      </p:grpSp>
      <p:sp>
        <p:nvSpPr>
          <p:cNvPr id="21543" name="Rectangle 39"/>
          <p:cNvSpPr>
            <a:spLocks noGrp="1" noChangeArrowheads="1"/>
          </p:cNvSpPr>
          <p:nvPr>
            <p:ph type="title"/>
          </p:nvPr>
        </p:nvSpPr>
        <p:spPr bwMode="auto">
          <a:xfrm>
            <a:off x="457200" y="208396"/>
            <a:ext cx="8229600" cy="855018"/>
          </a:xfrm>
          <a:prstGeom prst="rect">
            <a:avLst/>
          </a:prstGeom>
          <a:noFill/>
          <a:ln>
            <a:noFill/>
          </a:ln>
          <a:effectLst/>
        </p:spPr>
        <p:txBody>
          <a:bodyPr vert="horz" wrap="square" lIns="91440" tIns="45720" rIns="91440" bIns="45720" numCol="1" anchor="ctr" anchorCtr="1" compatLnSpc="1"/>
          <a:lstStyle/>
          <a:p>
            <a:pPr lvl="0"/>
            <a:r>
              <a:rPr lang="zh-CN" altLang="en-US"/>
              <a:t>单击此处编辑母版标题样式</a:t>
            </a:r>
          </a:p>
        </p:txBody>
      </p:sp>
      <p:sp>
        <p:nvSpPr>
          <p:cNvPr id="21544" name="Rectangle 40"/>
          <p:cNvSpPr>
            <a:spLocks noGrp="1" noChangeArrowheads="1"/>
          </p:cNvSpPr>
          <p:nvPr>
            <p:ph type="dt" sz="half" idx="2"/>
          </p:nvPr>
        </p:nvSpPr>
        <p:spPr bwMode="auto">
          <a:xfrm>
            <a:off x="457200" y="4683547"/>
            <a:ext cx="2133600" cy="342960"/>
          </a:xfrm>
          <a:prstGeom prst="rect">
            <a:avLst/>
          </a:prstGeom>
          <a:noFill/>
          <a:ln>
            <a:noFill/>
          </a:ln>
          <a:effectLst/>
        </p:spPr>
        <p:txBody>
          <a:bodyPr vert="horz" wrap="square" lIns="91440" tIns="45720" rIns="91440" bIns="45720" numCol="1" anchor="t" anchorCtr="0" compatLnSpc="1"/>
          <a:lstStyle>
            <a:lvl1pPr algn="l" eaLnBrk="1" hangingPunct="1">
              <a:defRPr sz="750">
                <a:effectLst>
                  <a:outerShdw blurRad="38100" dist="38100" dir="2700000" algn="tl">
                    <a:srgbClr val="000000"/>
                  </a:outerShdw>
                </a:effectLs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5" name="Rectangle 41"/>
          <p:cNvSpPr>
            <a:spLocks noGrp="1" noChangeArrowheads="1"/>
          </p:cNvSpPr>
          <p:nvPr>
            <p:ph type="ftr" sz="quarter" idx="3"/>
          </p:nvPr>
        </p:nvSpPr>
        <p:spPr bwMode="auto">
          <a:xfrm>
            <a:off x="3124200" y="4687120"/>
            <a:ext cx="2895600" cy="342960"/>
          </a:xfrm>
          <a:prstGeom prst="rect">
            <a:avLst/>
          </a:prstGeom>
          <a:noFill/>
          <a:ln>
            <a:noFill/>
          </a:ln>
          <a:effectLst/>
        </p:spPr>
        <p:txBody>
          <a:bodyPr vert="horz" wrap="square" lIns="91440" tIns="45720" rIns="91440" bIns="45720" numCol="1" anchor="t" anchorCtr="0" compatLnSpc="1"/>
          <a:lstStyle>
            <a:lvl1pPr algn="ctr" eaLnBrk="1" hangingPunct="1">
              <a:defRPr sz="750">
                <a:effectLst>
                  <a:outerShdw blurRad="38100" dist="38100" dir="2700000" algn="tl">
                    <a:srgbClr val="000000"/>
                  </a:out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6" name="Rectangle 42"/>
          <p:cNvSpPr>
            <a:spLocks noGrp="1" noChangeArrowheads="1"/>
          </p:cNvSpPr>
          <p:nvPr>
            <p:ph type="sldNum" sz="quarter" idx="4"/>
          </p:nvPr>
        </p:nvSpPr>
        <p:spPr bwMode="auto">
          <a:xfrm>
            <a:off x="6553200" y="4683547"/>
            <a:ext cx="2133600" cy="342960"/>
          </a:xfrm>
          <a:prstGeom prst="rect">
            <a:avLst/>
          </a:prstGeom>
          <a:noFill/>
          <a:ln>
            <a:noFill/>
          </a:ln>
          <a:effectLst/>
        </p:spPr>
        <p:txBody>
          <a:bodyPr vert="horz" wrap="square" lIns="91440" tIns="45720" rIns="91440" bIns="45720" numCol="1" anchor="t" anchorCtr="0" compatLnSpc="1"/>
          <a:lstStyle>
            <a:lvl1pPr algn="r">
              <a:defRPr sz="750"/>
            </a:lvl1p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
        <p:nvSpPr>
          <p:cNvPr id="21547" name="Rectangle 43"/>
          <p:cNvSpPr>
            <a:spLocks noGrp="1" noChangeArrowheads="1"/>
          </p:cNvSpPr>
          <p:nvPr>
            <p:ph type="body" idx="1"/>
          </p:nvPr>
        </p:nvSpPr>
        <p:spPr bwMode="auto">
          <a:xfrm>
            <a:off x="457200" y="1200360"/>
            <a:ext cx="8229600" cy="3398638"/>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3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lr>
          <a:schemeClr val="hlink"/>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1pPr>
      <a:lvl2pPr marL="557530" indent="-214630" algn="l" rtl="0" eaLnBrk="0" fontAlgn="base" hangingPunct="0">
        <a:spcBef>
          <a:spcPct val="15000"/>
        </a:spcBef>
        <a:spcAft>
          <a:spcPct val="0"/>
        </a:spcAft>
        <a:buClr>
          <a:schemeClr val="tx1"/>
        </a:buClr>
        <a:buChar char="•"/>
        <a:defRPr sz="2100" kern="1200">
          <a:solidFill>
            <a:schemeClr val="tx1"/>
          </a:solidFill>
          <a:effectLst>
            <a:outerShdw blurRad="38100" dist="38100" dir="2700000" algn="tl">
              <a:srgbClr val="000000"/>
            </a:outerShdw>
          </a:effectLst>
          <a:latin typeface="+mn-lt"/>
          <a:ea typeface="+mn-ea"/>
          <a:cs typeface="+mn-cs"/>
        </a:defRPr>
      </a:lvl2pPr>
      <a:lvl3pPr marL="857250" indent="-171450" algn="l" rtl="0" eaLnBrk="0" fontAlgn="base" hangingPunct="0">
        <a:spcBef>
          <a:spcPct val="15000"/>
        </a:spcBef>
        <a:spcAft>
          <a:spcPct val="0"/>
        </a:spcAft>
        <a:buClr>
          <a:schemeClr val="accent2"/>
        </a:buClr>
        <a:buSzPct val="60000"/>
        <a:buFont typeface="Wingdings" panose="05000000000000000000" pitchFamily="2" charset="2"/>
        <a:buChar char="n"/>
        <a:defRPr sz="1800" kern="1200">
          <a:solidFill>
            <a:schemeClr val="tx1"/>
          </a:solidFill>
          <a:effectLst>
            <a:outerShdw blurRad="38100" dist="38100" dir="2700000" algn="tl">
              <a:srgbClr val="000000"/>
            </a:outerShdw>
          </a:effectLst>
          <a:latin typeface="+mn-lt"/>
          <a:ea typeface="+mn-ea"/>
          <a:cs typeface="+mn-cs"/>
        </a:defRPr>
      </a:lvl3pPr>
      <a:lvl4pPr marL="1200150" indent="-171450" algn="l" rtl="0" eaLnBrk="0" fontAlgn="base" hangingPunct="0">
        <a:spcBef>
          <a:spcPct val="15000"/>
        </a:spcBef>
        <a:spcAft>
          <a:spcPct val="0"/>
        </a:spcAft>
        <a:buClr>
          <a:schemeClr val="tx2"/>
        </a:buClr>
        <a:buChar char="•"/>
        <a:defRPr sz="1500" kern="1200">
          <a:solidFill>
            <a:schemeClr val="tx1"/>
          </a:solidFill>
          <a:effectLst>
            <a:outerShdw blurRad="38100" dist="38100" dir="2700000" algn="tl">
              <a:srgbClr val="000000"/>
            </a:outerShdw>
          </a:effectLst>
          <a:latin typeface="+mn-lt"/>
          <a:ea typeface="+mn-ea"/>
          <a:cs typeface="+mn-cs"/>
        </a:defRPr>
      </a:lvl4pPr>
      <a:lvl5pPr marL="1543050" indent="-171450" algn="l" rtl="0" eaLnBrk="0" fontAlgn="base" hangingPunct="0">
        <a:spcBef>
          <a:spcPct val="15000"/>
        </a:spcBef>
        <a:spcAft>
          <a:spcPct val="0"/>
        </a:spcAft>
        <a:buClr>
          <a:schemeClr val="folHlink"/>
        </a:buClr>
        <a:buSzPct val="60000"/>
        <a:buFont typeface="Wingdings" panose="05000000000000000000" pitchFamily="2" charset="2"/>
        <a:buChar char="n"/>
        <a:defRPr sz="1500" kern="1200">
          <a:solidFill>
            <a:schemeClr val="tx1"/>
          </a:solidFill>
          <a:effectLst>
            <a:outerShdw blurRad="38100" dist="38100" dir="2700000" algn="tl">
              <a:srgbClr val="000000"/>
            </a:outerShdw>
          </a:effectLst>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9D00D26-64F2-ADB7-75F6-B07C79E907E1}"/>
              </a:ext>
            </a:extLst>
          </p:cNvPr>
          <p:cNvSpPr>
            <a:spLocks noGrp="1" noChangeArrowheads="1"/>
          </p:cNvSpPr>
          <p:nvPr>
            <p:ph type="ctrTitle"/>
          </p:nvPr>
        </p:nvSpPr>
        <p:spPr>
          <a:xfrm>
            <a:off x="1371600" y="1352550"/>
            <a:ext cx="6896100" cy="1028700"/>
          </a:xfrm>
        </p:spPr>
        <p:txBody>
          <a:bodyPr/>
          <a:lstStyle/>
          <a:p>
            <a:pPr>
              <a:defRPr/>
            </a:pPr>
            <a:r>
              <a:rPr lang="zh-CN" altLang="en-US" sz="4950" b="1" dirty="0">
                <a:solidFill>
                  <a:schemeClr val="tx1"/>
                </a:solidFill>
                <a:latin typeface="黑体" panose="02010609060101010101" pitchFamily="49" charset="-122"/>
                <a:ea typeface="黑体" panose="02010609060101010101" pitchFamily="49" charset="-122"/>
              </a:rPr>
              <a:t>第七章 国际货币制度</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7D9F7A6E-3008-755E-0B76-C87D3525B519}"/>
              </a:ext>
            </a:extLst>
          </p:cNvPr>
          <p:cNvSpPr>
            <a:spLocks noGrp="1" noChangeArrowheads="1"/>
          </p:cNvSpPr>
          <p:nvPr>
            <p:ph type="title"/>
          </p:nvPr>
        </p:nvSpPr>
        <p:spPr/>
        <p:txBody>
          <a:bodyPr/>
          <a:lstStyle/>
          <a:p>
            <a:pPr>
              <a:defRPr/>
            </a:pPr>
            <a:r>
              <a:rPr lang="zh-CN" altLang="en-US" dirty="0">
                <a:ea typeface="宋体" panose="02010600030101010101" pitchFamily="2" charset="-122"/>
              </a:rPr>
              <a:t>第三节  布雷顿森林体系</a:t>
            </a:r>
          </a:p>
        </p:txBody>
      </p:sp>
      <p:sp>
        <p:nvSpPr>
          <p:cNvPr id="13315" name="Rectangle 3">
            <a:extLst>
              <a:ext uri="{FF2B5EF4-FFF2-40B4-BE49-F238E27FC236}">
                <a16:creationId xmlns:a16="http://schemas.microsoft.com/office/drawing/2014/main" id="{62ADC2F0-E124-38C8-C418-C8A5F507FE17}"/>
              </a:ext>
            </a:extLst>
          </p:cNvPr>
          <p:cNvSpPr>
            <a:spLocks noGrp="1" noChangeArrowheads="1"/>
          </p:cNvSpPr>
          <p:nvPr>
            <p:ph type="body" idx="1"/>
          </p:nvPr>
        </p:nvSpPr>
        <p:spPr/>
        <p:txBody>
          <a:bodyPr/>
          <a:lstStyle/>
          <a:p>
            <a:pPr>
              <a:lnSpc>
                <a:spcPct val="90000"/>
              </a:lnSpc>
            </a:pPr>
            <a:r>
              <a:rPr lang="zh-CN" altLang="en-US" b="1">
                <a:ea typeface="宋体" panose="02010600030101010101" pitchFamily="2" charset="-122"/>
              </a:rPr>
              <a:t>一、布雷顿森林体系建立的历史背景</a:t>
            </a:r>
          </a:p>
          <a:p>
            <a:pPr>
              <a:lnSpc>
                <a:spcPct val="90000"/>
              </a:lnSpc>
            </a:pPr>
            <a:endParaRPr lang="zh-CN" altLang="en-US">
              <a:ea typeface="宋体" panose="02010600030101010101" pitchFamily="2" charset="-122"/>
            </a:endParaRPr>
          </a:p>
          <a:p>
            <a:pPr>
              <a:lnSpc>
                <a:spcPct val="90000"/>
              </a:lnSpc>
            </a:pPr>
            <a:r>
              <a:rPr lang="zh-CN" altLang="en-US">
                <a:ea typeface="宋体" panose="02010600030101010101" pitchFamily="2" charset="-122"/>
              </a:rPr>
              <a:t>	</a:t>
            </a:r>
            <a:r>
              <a:rPr lang="zh-CN" altLang="en-US" b="1">
                <a:ea typeface="宋体" panose="02010600030101010101" pitchFamily="2" charset="-122"/>
              </a:rPr>
              <a:t>☆  </a:t>
            </a:r>
            <a:r>
              <a:rPr lang="zh-CN" altLang="en-US" b="1">
                <a:solidFill>
                  <a:srgbClr val="FF3300"/>
                </a:solidFill>
                <a:ea typeface="宋体" panose="02010600030101010101" pitchFamily="2" charset="-122"/>
              </a:rPr>
              <a:t>凯恩斯计划</a:t>
            </a:r>
            <a:r>
              <a:rPr lang="zh-CN" altLang="en-US" b="1">
                <a:ea typeface="宋体" panose="02010600030101010101" pitchFamily="2" charset="-122"/>
              </a:rPr>
              <a:t>  </a:t>
            </a:r>
            <a:r>
              <a:rPr lang="en-US" altLang="zh-CN" b="1">
                <a:ea typeface="宋体" panose="02010600030101010101" pitchFamily="2" charset="-122"/>
              </a:rPr>
              <a:t>Vs </a:t>
            </a:r>
            <a:r>
              <a:rPr lang="zh-CN" altLang="en-US" b="1">
                <a:solidFill>
                  <a:srgbClr val="FF3300"/>
                </a:solidFill>
                <a:ea typeface="宋体" panose="02010600030101010101" pitchFamily="2" charset="-122"/>
              </a:rPr>
              <a:t>怀特计划</a:t>
            </a:r>
          </a:p>
          <a:p>
            <a:pPr>
              <a:lnSpc>
                <a:spcPct val="90000"/>
              </a:lnSpc>
            </a:pPr>
            <a:endParaRPr lang="zh-CN" altLang="en-US" b="1">
              <a:ea typeface="宋体" panose="02010600030101010101" pitchFamily="2" charset="-122"/>
            </a:endParaRPr>
          </a:p>
          <a:p>
            <a:pPr>
              <a:lnSpc>
                <a:spcPct val="90000"/>
              </a:lnSpc>
            </a:pPr>
            <a:r>
              <a:rPr lang="zh-CN" altLang="en-US" b="1">
                <a:ea typeface="宋体" panose="02010600030101010101" pitchFamily="2" charset="-122"/>
              </a:rPr>
              <a:t>    ☆  布雷顿森林会议前奏曲</a:t>
            </a:r>
          </a:p>
          <a:p>
            <a:pPr>
              <a:lnSpc>
                <a:spcPct val="90000"/>
              </a:lnSpc>
            </a:pPr>
            <a:endParaRPr lang="zh-CN" altLang="en-US" b="1">
              <a:ea typeface="宋体" panose="02010600030101010101" pitchFamily="2" charset="-122"/>
            </a:endParaRPr>
          </a:p>
          <a:p>
            <a:pPr>
              <a:lnSpc>
                <a:spcPct val="90000"/>
              </a:lnSpc>
            </a:pPr>
            <a:r>
              <a:rPr lang="zh-CN" altLang="en-US" b="1">
                <a:ea typeface="宋体" panose="02010600030101010101" pitchFamily="2" charset="-122"/>
              </a:rPr>
              <a:t>    ☆  布雷顿森林体系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CE360FB4-8E27-15AF-3121-9DE8F5570757}"/>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09571" name="Rectangle 3">
            <a:extLst>
              <a:ext uri="{FF2B5EF4-FFF2-40B4-BE49-F238E27FC236}">
                <a16:creationId xmlns:a16="http://schemas.microsoft.com/office/drawing/2014/main" id="{2CF1E9BC-4D2C-5762-DC0F-1E4B23513EB4}"/>
              </a:ext>
            </a:extLst>
          </p:cNvPr>
          <p:cNvSpPr>
            <a:spLocks noGrp="1" noChangeArrowheads="1"/>
          </p:cNvSpPr>
          <p:nvPr>
            <p:ph type="body" idx="1"/>
          </p:nvPr>
        </p:nvSpPr>
        <p:spPr>
          <a:xfrm>
            <a:off x="1428750" y="1143000"/>
            <a:ext cx="6286500" cy="3886200"/>
          </a:xfrm>
        </p:spPr>
        <p:txBody>
          <a:bodyPr/>
          <a:lstStyle/>
          <a:p>
            <a:r>
              <a:rPr lang="zh-CN" altLang="en-US" sz="2100" b="1">
                <a:ea typeface="宋体" panose="02010600030101010101" pitchFamily="2" charset="-122"/>
              </a:rPr>
              <a:t>二、布雷顿森林体系的主要内容</a:t>
            </a:r>
            <a:r>
              <a:rPr lang="zh-CN" altLang="en-US" sz="2100">
                <a:ea typeface="宋体" panose="02010600030101010101" pitchFamily="2" charset="-122"/>
              </a:rPr>
              <a:t> </a:t>
            </a:r>
          </a:p>
          <a:p>
            <a:r>
              <a:rPr lang="en-US" altLang="zh-CN" sz="2100" b="1">
                <a:ea typeface="宋体" panose="02010600030101010101" pitchFamily="2" charset="-122"/>
              </a:rPr>
              <a:t>1.</a:t>
            </a:r>
            <a:r>
              <a:rPr lang="zh-CN" altLang="en-US" sz="2100" b="1">
                <a:ea typeface="宋体" panose="02010600030101010101" pitchFamily="2" charset="-122"/>
              </a:rPr>
              <a:t>确立以美元为中心的国际货币制度</a:t>
            </a:r>
          </a:p>
          <a:p>
            <a:r>
              <a:rPr lang="zh-CN" altLang="en-US" sz="2100">
                <a:ea typeface="宋体" panose="02010600030101010101" pitchFamily="2" charset="-122"/>
              </a:rPr>
              <a:t>         </a:t>
            </a:r>
            <a:r>
              <a:rPr lang="zh-CN" altLang="en-US" sz="2100" b="1">
                <a:ea typeface="宋体" panose="02010600030101010101" pitchFamily="2" charset="-122"/>
              </a:rPr>
              <a:t>☆美元与黄金挂钩</a:t>
            </a:r>
          </a:p>
          <a:p>
            <a:r>
              <a:rPr lang="zh-CN" altLang="en-US" sz="2100" b="1">
                <a:ea typeface="宋体" panose="02010600030101010101" pitchFamily="2" charset="-122"/>
              </a:rPr>
              <a:t>         ☆各国货币与美元挂钩</a:t>
            </a:r>
          </a:p>
          <a:p>
            <a:pPr>
              <a:buFont typeface="Wingdings" panose="05000000000000000000" pitchFamily="2" charset="2"/>
              <a:buNone/>
            </a:pPr>
            <a:endParaRPr lang="en-US" altLang="zh-CN" sz="2100" b="1">
              <a:ea typeface="宋体" panose="02010600030101010101" pitchFamily="2" charset="-122"/>
            </a:endParaRPr>
          </a:p>
        </p:txBody>
      </p:sp>
      <p:sp>
        <p:nvSpPr>
          <p:cNvPr id="109572" name="Text Box 4">
            <a:extLst>
              <a:ext uri="{FF2B5EF4-FFF2-40B4-BE49-F238E27FC236}">
                <a16:creationId xmlns:a16="http://schemas.microsoft.com/office/drawing/2014/main" id="{8A547CE9-2BB9-8CAB-E5FD-D414EAD985BC}"/>
              </a:ext>
            </a:extLst>
          </p:cNvPr>
          <p:cNvSpPr txBox="1">
            <a:spLocks noChangeArrowheads="1"/>
          </p:cNvSpPr>
          <p:nvPr/>
        </p:nvSpPr>
        <p:spPr bwMode="auto">
          <a:xfrm>
            <a:off x="2000250" y="3143251"/>
            <a:ext cx="10287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2700">
                <a:solidFill>
                  <a:schemeClr val="bg1"/>
                </a:solidFill>
                <a:latin typeface="黑体" panose="02010609060101010101" pitchFamily="49" charset="-122"/>
              </a:rPr>
              <a:t>黄金</a:t>
            </a:r>
          </a:p>
        </p:txBody>
      </p:sp>
      <p:sp>
        <p:nvSpPr>
          <p:cNvPr id="109573" name="Text Box 5">
            <a:extLst>
              <a:ext uri="{FF2B5EF4-FFF2-40B4-BE49-F238E27FC236}">
                <a16:creationId xmlns:a16="http://schemas.microsoft.com/office/drawing/2014/main" id="{0ED4AC12-46B4-DBF2-0F5F-C1EBC83ECAEA}"/>
              </a:ext>
            </a:extLst>
          </p:cNvPr>
          <p:cNvSpPr txBox="1">
            <a:spLocks noChangeArrowheads="1"/>
          </p:cNvSpPr>
          <p:nvPr/>
        </p:nvSpPr>
        <p:spPr bwMode="auto">
          <a:xfrm>
            <a:off x="5715000" y="4286251"/>
            <a:ext cx="177165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en-US" altLang="zh-CN" sz="2700">
                <a:solidFill>
                  <a:schemeClr val="bg1"/>
                </a:solidFill>
                <a:latin typeface="Arial" panose="020B0604020202020204" pitchFamily="34" charset="0"/>
              </a:rPr>
              <a:t>…</a:t>
            </a:r>
            <a:r>
              <a:rPr lang="en-US" altLang="zh-CN" sz="2700">
                <a:solidFill>
                  <a:schemeClr val="bg1"/>
                </a:solidFill>
                <a:latin typeface="黑体" panose="02010609060101010101" pitchFamily="49" charset="-122"/>
              </a:rPr>
              <a:t> </a:t>
            </a:r>
            <a:r>
              <a:rPr lang="en-US" altLang="zh-CN" sz="2700">
                <a:solidFill>
                  <a:schemeClr val="bg1"/>
                </a:solidFill>
                <a:latin typeface="Arial" panose="020B0604020202020204" pitchFamily="34" charset="0"/>
              </a:rPr>
              <a:t>…</a:t>
            </a:r>
            <a:endParaRPr lang="en-US" altLang="zh-CN" sz="2700">
              <a:solidFill>
                <a:schemeClr val="bg1"/>
              </a:solidFill>
              <a:latin typeface="黑体" panose="02010609060101010101" pitchFamily="49" charset="-122"/>
            </a:endParaRPr>
          </a:p>
        </p:txBody>
      </p:sp>
      <p:sp>
        <p:nvSpPr>
          <p:cNvPr id="109574" name="Text Box 6">
            <a:extLst>
              <a:ext uri="{FF2B5EF4-FFF2-40B4-BE49-F238E27FC236}">
                <a16:creationId xmlns:a16="http://schemas.microsoft.com/office/drawing/2014/main" id="{4DF221A6-6E0D-1B34-CDD4-45BA8F6B916C}"/>
              </a:ext>
            </a:extLst>
          </p:cNvPr>
          <p:cNvSpPr txBox="1">
            <a:spLocks noChangeArrowheads="1"/>
          </p:cNvSpPr>
          <p:nvPr/>
        </p:nvSpPr>
        <p:spPr bwMode="auto">
          <a:xfrm>
            <a:off x="3371850" y="3143251"/>
            <a:ext cx="10287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2700">
                <a:solidFill>
                  <a:schemeClr val="bg1"/>
                </a:solidFill>
                <a:latin typeface="黑体" panose="02010609060101010101" pitchFamily="49" charset="-122"/>
              </a:rPr>
              <a:t>美元</a:t>
            </a:r>
          </a:p>
        </p:txBody>
      </p:sp>
      <p:sp>
        <p:nvSpPr>
          <p:cNvPr id="109575" name="Text Box 7">
            <a:extLst>
              <a:ext uri="{FF2B5EF4-FFF2-40B4-BE49-F238E27FC236}">
                <a16:creationId xmlns:a16="http://schemas.microsoft.com/office/drawing/2014/main" id="{E10EE15E-AC80-7D94-D66C-FD22FC36AFC4}"/>
              </a:ext>
            </a:extLst>
          </p:cNvPr>
          <p:cNvSpPr txBox="1">
            <a:spLocks noChangeArrowheads="1"/>
          </p:cNvSpPr>
          <p:nvPr/>
        </p:nvSpPr>
        <p:spPr bwMode="auto">
          <a:xfrm>
            <a:off x="5715000" y="2571751"/>
            <a:ext cx="16002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en-US" altLang="zh-CN" sz="2700">
                <a:solidFill>
                  <a:schemeClr val="bg1"/>
                </a:solidFill>
                <a:latin typeface="黑体" panose="02010609060101010101" pitchFamily="49" charset="-122"/>
              </a:rPr>
              <a:t>A</a:t>
            </a:r>
            <a:r>
              <a:rPr lang="zh-CN" altLang="en-US" sz="2700">
                <a:solidFill>
                  <a:schemeClr val="bg1"/>
                </a:solidFill>
                <a:latin typeface="黑体" panose="02010609060101010101" pitchFamily="49" charset="-122"/>
              </a:rPr>
              <a:t>国货币</a:t>
            </a:r>
          </a:p>
        </p:txBody>
      </p:sp>
      <p:sp>
        <p:nvSpPr>
          <p:cNvPr id="109576" name="Text Box 8">
            <a:extLst>
              <a:ext uri="{FF2B5EF4-FFF2-40B4-BE49-F238E27FC236}">
                <a16:creationId xmlns:a16="http://schemas.microsoft.com/office/drawing/2014/main" id="{11EDE746-EFE2-3173-6D63-44DEFF2E035A}"/>
              </a:ext>
            </a:extLst>
          </p:cNvPr>
          <p:cNvSpPr txBox="1">
            <a:spLocks noChangeArrowheads="1"/>
          </p:cNvSpPr>
          <p:nvPr/>
        </p:nvSpPr>
        <p:spPr bwMode="auto">
          <a:xfrm>
            <a:off x="5715000" y="3143251"/>
            <a:ext cx="177165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en-US" altLang="zh-CN" sz="2700">
                <a:solidFill>
                  <a:schemeClr val="bg1"/>
                </a:solidFill>
                <a:latin typeface="黑体" panose="02010609060101010101" pitchFamily="49" charset="-122"/>
              </a:rPr>
              <a:t>B</a:t>
            </a:r>
            <a:r>
              <a:rPr lang="zh-CN" altLang="en-US" sz="2700">
                <a:solidFill>
                  <a:schemeClr val="bg1"/>
                </a:solidFill>
                <a:latin typeface="黑体" panose="02010609060101010101" pitchFamily="49" charset="-122"/>
              </a:rPr>
              <a:t>国货币</a:t>
            </a:r>
          </a:p>
        </p:txBody>
      </p:sp>
      <p:sp>
        <p:nvSpPr>
          <p:cNvPr id="109578" name="Line 10">
            <a:extLst>
              <a:ext uri="{FF2B5EF4-FFF2-40B4-BE49-F238E27FC236}">
                <a16:creationId xmlns:a16="http://schemas.microsoft.com/office/drawing/2014/main" id="{7FC28C2D-E2CD-5E6E-AD4A-9FFDCC2E41D7}"/>
              </a:ext>
            </a:extLst>
          </p:cNvPr>
          <p:cNvSpPr>
            <a:spLocks noChangeShapeType="1"/>
          </p:cNvSpPr>
          <p:nvPr/>
        </p:nvSpPr>
        <p:spPr bwMode="auto">
          <a:xfrm flipH="1">
            <a:off x="2800350" y="3429000"/>
            <a:ext cx="628650" cy="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9579" name="Line 11">
            <a:extLst>
              <a:ext uri="{FF2B5EF4-FFF2-40B4-BE49-F238E27FC236}">
                <a16:creationId xmlns:a16="http://schemas.microsoft.com/office/drawing/2014/main" id="{E62D1E7D-0CD5-95DF-7F9B-83619E31B3E1}"/>
              </a:ext>
            </a:extLst>
          </p:cNvPr>
          <p:cNvSpPr>
            <a:spLocks noChangeShapeType="1"/>
          </p:cNvSpPr>
          <p:nvPr/>
        </p:nvSpPr>
        <p:spPr bwMode="auto">
          <a:xfrm flipH="1">
            <a:off x="4171950" y="2800350"/>
            <a:ext cx="1543050" cy="51435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9580" name="Line 12">
            <a:extLst>
              <a:ext uri="{FF2B5EF4-FFF2-40B4-BE49-F238E27FC236}">
                <a16:creationId xmlns:a16="http://schemas.microsoft.com/office/drawing/2014/main" id="{647E40C7-A745-8DD7-99A0-CD3CFD9DDA03}"/>
              </a:ext>
            </a:extLst>
          </p:cNvPr>
          <p:cNvSpPr>
            <a:spLocks noChangeShapeType="1"/>
          </p:cNvSpPr>
          <p:nvPr/>
        </p:nvSpPr>
        <p:spPr bwMode="auto">
          <a:xfrm flipH="1">
            <a:off x="4171950" y="3429000"/>
            <a:ext cx="1543050" cy="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9581" name="Line 13">
            <a:extLst>
              <a:ext uri="{FF2B5EF4-FFF2-40B4-BE49-F238E27FC236}">
                <a16:creationId xmlns:a16="http://schemas.microsoft.com/office/drawing/2014/main" id="{8753A3E8-3B2E-A13D-AF6C-5B6CB893A635}"/>
              </a:ext>
            </a:extLst>
          </p:cNvPr>
          <p:cNvSpPr>
            <a:spLocks noChangeShapeType="1"/>
          </p:cNvSpPr>
          <p:nvPr/>
        </p:nvSpPr>
        <p:spPr bwMode="auto">
          <a:xfrm flipH="1" flipV="1">
            <a:off x="4171950" y="3486150"/>
            <a:ext cx="1543050" cy="51435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9582" name="Text Box 14">
            <a:extLst>
              <a:ext uri="{FF2B5EF4-FFF2-40B4-BE49-F238E27FC236}">
                <a16:creationId xmlns:a16="http://schemas.microsoft.com/office/drawing/2014/main" id="{0DD65CAC-8194-9A45-55BD-25DDC3059ACF}"/>
              </a:ext>
            </a:extLst>
          </p:cNvPr>
          <p:cNvSpPr txBox="1">
            <a:spLocks noChangeArrowheads="1"/>
          </p:cNvSpPr>
          <p:nvPr/>
        </p:nvSpPr>
        <p:spPr bwMode="auto">
          <a:xfrm>
            <a:off x="5715000" y="3714751"/>
            <a:ext cx="177165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en-US" altLang="zh-CN" sz="2700">
                <a:solidFill>
                  <a:schemeClr val="bg1"/>
                </a:solidFill>
                <a:latin typeface="黑体" panose="02010609060101010101" pitchFamily="49" charset="-122"/>
              </a:rPr>
              <a:t>C</a:t>
            </a:r>
            <a:r>
              <a:rPr lang="zh-CN" altLang="en-US" sz="2700">
                <a:solidFill>
                  <a:schemeClr val="bg1"/>
                </a:solidFill>
                <a:latin typeface="黑体" panose="02010609060101010101" pitchFamily="49" charset="-122"/>
              </a:rPr>
              <a:t>国货币</a:t>
            </a:r>
          </a:p>
        </p:txBody>
      </p:sp>
      <p:sp>
        <p:nvSpPr>
          <p:cNvPr id="109583" name="Line 15">
            <a:extLst>
              <a:ext uri="{FF2B5EF4-FFF2-40B4-BE49-F238E27FC236}">
                <a16:creationId xmlns:a16="http://schemas.microsoft.com/office/drawing/2014/main" id="{697022D6-03D0-2151-B16C-DDF1AA090F3D}"/>
              </a:ext>
            </a:extLst>
          </p:cNvPr>
          <p:cNvSpPr>
            <a:spLocks noChangeShapeType="1"/>
          </p:cNvSpPr>
          <p:nvPr/>
        </p:nvSpPr>
        <p:spPr bwMode="auto">
          <a:xfrm flipH="1" flipV="1">
            <a:off x="4171950" y="3543300"/>
            <a:ext cx="1543050" cy="97155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 calcmode="lin" valueType="num">
                                      <p:cBhvr additive="base">
                                        <p:cTn id="7" dur="500" fill="hold"/>
                                        <p:tgtEl>
                                          <p:spTgt spid="1095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9571">
                                            <p:txEl>
                                              <p:pRg st="1" end="1"/>
                                            </p:txEl>
                                          </p:spTgt>
                                        </p:tgtEl>
                                        <p:attrNameLst>
                                          <p:attrName>style.visibility</p:attrName>
                                        </p:attrNameLst>
                                      </p:cBhvr>
                                      <p:to>
                                        <p:strVal val="visible"/>
                                      </p:to>
                                    </p:set>
                                    <p:anim calcmode="lin" valueType="num">
                                      <p:cBhvr additive="base">
                                        <p:cTn id="13" dur="500" fill="hold"/>
                                        <p:tgtEl>
                                          <p:spTgt spid="1095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95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9571">
                                            <p:txEl>
                                              <p:pRg st="2" end="2"/>
                                            </p:txEl>
                                          </p:spTgt>
                                        </p:tgtEl>
                                        <p:attrNameLst>
                                          <p:attrName>style.visibility</p:attrName>
                                        </p:attrNameLst>
                                      </p:cBhvr>
                                      <p:to>
                                        <p:strVal val="visible"/>
                                      </p:to>
                                    </p:set>
                                    <p:anim calcmode="lin" valueType="num">
                                      <p:cBhvr additive="base">
                                        <p:cTn id="19" dur="5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95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9571">
                                            <p:txEl>
                                              <p:pRg st="3" end="3"/>
                                            </p:txEl>
                                          </p:spTgt>
                                        </p:tgtEl>
                                        <p:attrNameLst>
                                          <p:attrName>style.visibility</p:attrName>
                                        </p:attrNameLst>
                                      </p:cBhvr>
                                      <p:to>
                                        <p:strVal val="visible"/>
                                      </p:to>
                                    </p:set>
                                    <p:anim calcmode="lin" valueType="num">
                                      <p:cBhvr additive="base">
                                        <p:cTn id="25" dur="5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95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9572"/>
                                        </p:tgtEl>
                                        <p:attrNameLst>
                                          <p:attrName>style.visibility</p:attrName>
                                        </p:attrNameLst>
                                      </p:cBhvr>
                                      <p:to>
                                        <p:strVal val="visible"/>
                                      </p:to>
                                    </p:set>
                                    <p:anim calcmode="lin" valueType="num">
                                      <p:cBhvr additive="base">
                                        <p:cTn id="31" dur="500" fill="hold"/>
                                        <p:tgtEl>
                                          <p:spTgt spid="109572"/>
                                        </p:tgtEl>
                                        <p:attrNameLst>
                                          <p:attrName>ppt_x</p:attrName>
                                        </p:attrNameLst>
                                      </p:cBhvr>
                                      <p:tavLst>
                                        <p:tav tm="0">
                                          <p:val>
                                            <p:strVal val="#ppt_x"/>
                                          </p:val>
                                        </p:tav>
                                        <p:tav tm="100000">
                                          <p:val>
                                            <p:strVal val="#ppt_x"/>
                                          </p:val>
                                        </p:tav>
                                      </p:tavLst>
                                    </p:anim>
                                    <p:anim calcmode="lin" valueType="num">
                                      <p:cBhvr additive="base">
                                        <p:cTn id="32" dur="500" fill="hold"/>
                                        <p:tgtEl>
                                          <p:spTgt spid="10957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9578"/>
                                        </p:tgtEl>
                                        <p:attrNameLst>
                                          <p:attrName>style.visibility</p:attrName>
                                        </p:attrNameLst>
                                      </p:cBhvr>
                                      <p:to>
                                        <p:strVal val="visible"/>
                                      </p:to>
                                    </p:set>
                                    <p:anim calcmode="lin" valueType="num">
                                      <p:cBhvr additive="base">
                                        <p:cTn id="37" dur="500" fill="hold"/>
                                        <p:tgtEl>
                                          <p:spTgt spid="109578"/>
                                        </p:tgtEl>
                                        <p:attrNameLst>
                                          <p:attrName>ppt_x</p:attrName>
                                        </p:attrNameLst>
                                      </p:cBhvr>
                                      <p:tavLst>
                                        <p:tav tm="0">
                                          <p:val>
                                            <p:strVal val="#ppt_x"/>
                                          </p:val>
                                        </p:tav>
                                        <p:tav tm="100000">
                                          <p:val>
                                            <p:strVal val="#ppt_x"/>
                                          </p:val>
                                        </p:tav>
                                      </p:tavLst>
                                    </p:anim>
                                    <p:anim calcmode="lin" valueType="num">
                                      <p:cBhvr additive="base">
                                        <p:cTn id="38" dur="500" fill="hold"/>
                                        <p:tgtEl>
                                          <p:spTgt spid="10957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9574"/>
                                        </p:tgtEl>
                                        <p:attrNameLst>
                                          <p:attrName>style.visibility</p:attrName>
                                        </p:attrNameLst>
                                      </p:cBhvr>
                                      <p:to>
                                        <p:strVal val="visible"/>
                                      </p:to>
                                    </p:set>
                                    <p:anim calcmode="lin" valueType="num">
                                      <p:cBhvr additive="base">
                                        <p:cTn id="43" dur="500" fill="hold"/>
                                        <p:tgtEl>
                                          <p:spTgt spid="109574"/>
                                        </p:tgtEl>
                                        <p:attrNameLst>
                                          <p:attrName>ppt_x</p:attrName>
                                        </p:attrNameLst>
                                      </p:cBhvr>
                                      <p:tavLst>
                                        <p:tav tm="0">
                                          <p:val>
                                            <p:strVal val="#ppt_x"/>
                                          </p:val>
                                        </p:tav>
                                        <p:tav tm="100000">
                                          <p:val>
                                            <p:strVal val="#ppt_x"/>
                                          </p:val>
                                        </p:tav>
                                      </p:tavLst>
                                    </p:anim>
                                    <p:anim calcmode="lin" valueType="num">
                                      <p:cBhvr additive="base">
                                        <p:cTn id="44" dur="500" fill="hold"/>
                                        <p:tgtEl>
                                          <p:spTgt spid="10957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09579"/>
                                        </p:tgtEl>
                                        <p:attrNameLst>
                                          <p:attrName>style.visibility</p:attrName>
                                        </p:attrNameLst>
                                      </p:cBhvr>
                                      <p:to>
                                        <p:strVal val="visible"/>
                                      </p:to>
                                    </p:set>
                                    <p:anim calcmode="lin" valueType="num">
                                      <p:cBhvr additive="base">
                                        <p:cTn id="49" dur="500" fill="hold"/>
                                        <p:tgtEl>
                                          <p:spTgt spid="109579"/>
                                        </p:tgtEl>
                                        <p:attrNameLst>
                                          <p:attrName>ppt_x</p:attrName>
                                        </p:attrNameLst>
                                      </p:cBhvr>
                                      <p:tavLst>
                                        <p:tav tm="0">
                                          <p:val>
                                            <p:strVal val="#ppt_x"/>
                                          </p:val>
                                        </p:tav>
                                        <p:tav tm="100000">
                                          <p:val>
                                            <p:strVal val="#ppt_x"/>
                                          </p:val>
                                        </p:tav>
                                      </p:tavLst>
                                    </p:anim>
                                    <p:anim calcmode="lin" valueType="num">
                                      <p:cBhvr additive="base">
                                        <p:cTn id="50" dur="500" fill="hold"/>
                                        <p:tgtEl>
                                          <p:spTgt spid="10957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09575"/>
                                        </p:tgtEl>
                                        <p:attrNameLst>
                                          <p:attrName>style.visibility</p:attrName>
                                        </p:attrNameLst>
                                      </p:cBhvr>
                                      <p:to>
                                        <p:strVal val="visible"/>
                                      </p:to>
                                    </p:set>
                                    <p:anim calcmode="lin" valueType="num">
                                      <p:cBhvr additive="base">
                                        <p:cTn id="55" dur="500" fill="hold"/>
                                        <p:tgtEl>
                                          <p:spTgt spid="109575"/>
                                        </p:tgtEl>
                                        <p:attrNameLst>
                                          <p:attrName>ppt_x</p:attrName>
                                        </p:attrNameLst>
                                      </p:cBhvr>
                                      <p:tavLst>
                                        <p:tav tm="0">
                                          <p:val>
                                            <p:strVal val="#ppt_x"/>
                                          </p:val>
                                        </p:tav>
                                        <p:tav tm="100000">
                                          <p:val>
                                            <p:strVal val="#ppt_x"/>
                                          </p:val>
                                        </p:tav>
                                      </p:tavLst>
                                    </p:anim>
                                    <p:anim calcmode="lin" valueType="num">
                                      <p:cBhvr additive="base">
                                        <p:cTn id="56" dur="500" fill="hold"/>
                                        <p:tgtEl>
                                          <p:spTgt spid="10957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09580"/>
                                        </p:tgtEl>
                                        <p:attrNameLst>
                                          <p:attrName>style.visibility</p:attrName>
                                        </p:attrNameLst>
                                      </p:cBhvr>
                                      <p:to>
                                        <p:strVal val="visible"/>
                                      </p:to>
                                    </p:set>
                                    <p:anim calcmode="lin" valueType="num">
                                      <p:cBhvr additive="base">
                                        <p:cTn id="61" dur="500" fill="hold"/>
                                        <p:tgtEl>
                                          <p:spTgt spid="109580"/>
                                        </p:tgtEl>
                                        <p:attrNameLst>
                                          <p:attrName>ppt_x</p:attrName>
                                        </p:attrNameLst>
                                      </p:cBhvr>
                                      <p:tavLst>
                                        <p:tav tm="0">
                                          <p:val>
                                            <p:strVal val="#ppt_x"/>
                                          </p:val>
                                        </p:tav>
                                        <p:tav tm="100000">
                                          <p:val>
                                            <p:strVal val="#ppt_x"/>
                                          </p:val>
                                        </p:tav>
                                      </p:tavLst>
                                    </p:anim>
                                    <p:anim calcmode="lin" valueType="num">
                                      <p:cBhvr additive="base">
                                        <p:cTn id="62" dur="500" fill="hold"/>
                                        <p:tgtEl>
                                          <p:spTgt spid="10958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09576"/>
                                        </p:tgtEl>
                                        <p:attrNameLst>
                                          <p:attrName>style.visibility</p:attrName>
                                        </p:attrNameLst>
                                      </p:cBhvr>
                                      <p:to>
                                        <p:strVal val="visible"/>
                                      </p:to>
                                    </p:set>
                                    <p:anim calcmode="lin" valueType="num">
                                      <p:cBhvr additive="base">
                                        <p:cTn id="67" dur="500" fill="hold"/>
                                        <p:tgtEl>
                                          <p:spTgt spid="109576"/>
                                        </p:tgtEl>
                                        <p:attrNameLst>
                                          <p:attrName>ppt_x</p:attrName>
                                        </p:attrNameLst>
                                      </p:cBhvr>
                                      <p:tavLst>
                                        <p:tav tm="0">
                                          <p:val>
                                            <p:strVal val="#ppt_x"/>
                                          </p:val>
                                        </p:tav>
                                        <p:tav tm="100000">
                                          <p:val>
                                            <p:strVal val="#ppt_x"/>
                                          </p:val>
                                        </p:tav>
                                      </p:tavLst>
                                    </p:anim>
                                    <p:anim calcmode="lin" valueType="num">
                                      <p:cBhvr additive="base">
                                        <p:cTn id="68" dur="500" fill="hold"/>
                                        <p:tgtEl>
                                          <p:spTgt spid="109576"/>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109581"/>
                                        </p:tgtEl>
                                        <p:attrNameLst>
                                          <p:attrName>style.visibility</p:attrName>
                                        </p:attrNameLst>
                                      </p:cBhvr>
                                      <p:to>
                                        <p:strVal val="visible"/>
                                      </p:to>
                                    </p:set>
                                    <p:anim calcmode="lin" valueType="num">
                                      <p:cBhvr additive="base">
                                        <p:cTn id="73" dur="500" fill="hold"/>
                                        <p:tgtEl>
                                          <p:spTgt spid="109581"/>
                                        </p:tgtEl>
                                        <p:attrNameLst>
                                          <p:attrName>ppt_x</p:attrName>
                                        </p:attrNameLst>
                                      </p:cBhvr>
                                      <p:tavLst>
                                        <p:tav tm="0">
                                          <p:val>
                                            <p:strVal val="#ppt_x"/>
                                          </p:val>
                                        </p:tav>
                                        <p:tav tm="100000">
                                          <p:val>
                                            <p:strVal val="#ppt_x"/>
                                          </p:val>
                                        </p:tav>
                                      </p:tavLst>
                                    </p:anim>
                                    <p:anim calcmode="lin" valueType="num">
                                      <p:cBhvr additive="base">
                                        <p:cTn id="74" dur="500" fill="hold"/>
                                        <p:tgtEl>
                                          <p:spTgt spid="10958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109582"/>
                                        </p:tgtEl>
                                        <p:attrNameLst>
                                          <p:attrName>style.visibility</p:attrName>
                                        </p:attrNameLst>
                                      </p:cBhvr>
                                      <p:to>
                                        <p:strVal val="visible"/>
                                      </p:to>
                                    </p:set>
                                    <p:anim calcmode="lin" valueType="num">
                                      <p:cBhvr additive="base">
                                        <p:cTn id="79" dur="500" fill="hold"/>
                                        <p:tgtEl>
                                          <p:spTgt spid="109582"/>
                                        </p:tgtEl>
                                        <p:attrNameLst>
                                          <p:attrName>ppt_x</p:attrName>
                                        </p:attrNameLst>
                                      </p:cBhvr>
                                      <p:tavLst>
                                        <p:tav tm="0">
                                          <p:val>
                                            <p:strVal val="#ppt_x"/>
                                          </p:val>
                                        </p:tav>
                                        <p:tav tm="100000">
                                          <p:val>
                                            <p:strVal val="#ppt_x"/>
                                          </p:val>
                                        </p:tav>
                                      </p:tavLst>
                                    </p:anim>
                                    <p:anim calcmode="lin" valueType="num">
                                      <p:cBhvr additive="base">
                                        <p:cTn id="80" dur="500" fill="hold"/>
                                        <p:tgtEl>
                                          <p:spTgt spid="109582"/>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09583"/>
                                        </p:tgtEl>
                                        <p:attrNameLst>
                                          <p:attrName>style.visibility</p:attrName>
                                        </p:attrNameLst>
                                      </p:cBhvr>
                                      <p:to>
                                        <p:strVal val="visible"/>
                                      </p:to>
                                    </p:set>
                                    <p:anim calcmode="lin" valueType="num">
                                      <p:cBhvr additive="base">
                                        <p:cTn id="85" dur="500" fill="hold"/>
                                        <p:tgtEl>
                                          <p:spTgt spid="109583"/>
                                        </p:tgtEl>
                                        <p:attrNameLst>
                                          <p:attrName>ppt_x</p:attrName>
                                        </p:attrNameLst>
                                      </p:cBhvr>
                                      <p:tavLst>
                                        <p:tav tm="0">
                                          <p:val>
                                            <p:strVal val="#ppt_x"/>
                                          </p:val>
                                        </p:tav>
                                        <p:tav tm="100000">
                                          <p:val>
                                            <p:strVal val="#ppt_x"/>
                                          </p:val>
                                        </p:tav>
                                      </p:tavLst>
                                    </p:anim>
                                    <p:anim calcmode="lin" valueType="num">
                                      <p:cBhvr additive="base">
                                        <p:cTn id="86" dur="500" fill="hold"/>
                                        <p:tgtEl>
                                          <p:spTgt spid="109583"/>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nodeType="clickEffect">
                                  <p:stCondLst>
                                    <p:cond delay="0"/>
                                  </p:stCondLst>
                                  <p:childTnLst>
                                    <p:set>
                                      <p:cBhvr>
                                        <p:cTn id="90" dur="1" fill="hold">
                                          <p:stCondLst>
                                            <p:cond delay="0"/>
                                          </p:stCondLst>
                                        </p:cTn>
                                        <p:tgtEl>
                                          <p:spTgt spid="109573"/>
                                        </p:tgtEl>
                                        <p:attrNameLst>
                                          <p:attrName>style.visibility</p:attrName>
                                        </p:attrNameLst>
                                      </p:cBhvr>
                                      <p:to>
                                        <p:strVal val="visible"/>
                                      </p:to>
                                    </p:set>
                                    <p:anim calcmode="lin" valueType="num">
                                      <p:cBhvr additive="base">
                                        <p:cTn id="91" dur="500" fill="hold"/>
                                        <p:tgtEl>
                                          <p:spTgt spid="109573"/>
                                        </p:tgtEl>
                                        <p:attrNameLst>
                                          <p:attrName>ppt_x</p:attrName>
                                        </p:attrNameLst>
                                      </p:cBhvr>
                                      <p:tavLst>
                                        <p:tav tm="0">
                                          <p:val>
                                            <p:strVal val="#ppt_x"/>
                                          </p:val>
                                        </p:tav>
                                        <p:tav tm="100000">
                                          <p:val>
                                            <p:strVal val="#ppt_x"/>
                                          </p:val>
                                        </p:tav>
                                      </p:tavLst>
                                    </p:anim>
                                    <p:anim calcmode="lin" valueType="num">
                                      <p:cBhvr additive="base">
                                        <p:cTn id="92" dur="500" fill="hold"/>
                                        <p:tgtEl>
                                          <p:spTgt spid="1095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09574" grpId="0"/>
      <p:bldP spid="109575" grpId="0"/>
      <p:bldP spid="109576" grpId="0"/>
      <p:bldP spid="1095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C24CF474-03BA-D217-5058-303655D6C323}"/>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5363" name="Rectangle 3">
            <a:extLst>
              <a:ext uri="{FF2B5EF4-FFF2-40B4-BE49-F238E27FC236}">
                <a16:creationId xmlns:a16="http://schemas.microsoft.com/office/drawing/2014/main" id="{4E8CB219-ECAC-0EBF-2542-322CC4937D2F}"/>
              </a:ext>
            </a:extLst>
          </p:cNvPr>
          <p:cNvSpPr>
            <a:spLocks noGrp="1" noChangeArrowheads="1"/>
          </p:cNvSpPr>
          <p:nvPr>
            <p:ph type="body" idx="1"/>
          </p:nvPr>
        </p:nvSpPr>
        <p:spPr/>
        <p:txBody>
          <a:bodyPr/>
          <a:lstStyle/>
          <a:p>
            <a:r>
              <a:rPr lang="en-US" altLang="zh-CN" sz="2100" b="1">
                <a:ea typeface="宋体" panose="02010600030101010101" pitchFamily="2" charset="-122"/>
              </a:rPr>
              <a:t>2.</a:t>
            </a:r>
            <a:r>
              <a:rPr lang="zh-CN" altLang="en-US" sz="2100" b="1">
                <a:ea typeface="宋体" panose="02010600030101010101" pitchFamily="2" charset="-122"/>
              </a:rPr>
              <a:t>建立权威性的国际金融机构</a:t>
            </a:r>
          </a:p>
          <a:p>
            <a:endParaRPr lang="zh-CN" altLang="en-US" sz="2100">
              <a:ea typeface="宋体" panose="02010600030101010101" pitchFamily="2" charset="-122"/>
            </a:endParaRPr>
          </a:p>
          <a:p>
            <a:r>
              <a:rPr lang="zh-CN" altLang="en-US" sz="2100">
                <a:ea typeface="宋体" panose="02010600030101010101" pitchFamily="2" charset="-122"/>
              </a:rPr>
              <a:t>   </a:t>
            </a:r>
            <a:r>
              <a:rPr lang="zh-CN" altLang="en-US" sz="2100" b="1">
                <a:ea typeface="宋体" panose="02010600030101010101" pitchFamily="2" charset="-122"/>
              </a:rPr>
              <a:t>☆建立国际货币基金组织</a:t>
            </a:r>
          </a:p>
          <a:p>
            <a:r>
              <a:rPr lang="zh-CN" altLang="en-US" sz="2100" b="1">
                <a:ea typeface="宋体" panose="02010600030101010101" pitchFamily="2" charset="-122"/>
              </a:rPr>
              <a:t>  </a:t>
            </a:r>
            <a:r>
              <a:rPr lang="en-US" altLang="zh-CN" sz="2100" b="1">
                <a:ea typeface="宋体" panose="02010600030101010101" pitchFamily="2" charset="-122"/>
              </a:rPr>
              <a:t>《</a:t>
            </a:r>
            <a:r>
              <a:rPr lang="zh-CN" altLang="en-US" sz="2100" b="1">
                <a:ea typeface="宋体" panose="02010600030101010101" pitchFamily="2" charset="-122"/>
              </a:rPr>
              <a:t>国际货币基金组织协定</a:t>
            </a:r>
            <a:r>
              <a:rPr lang="en-US" altLang="zh-CN" sz="2100" b="1">
                <a:ea typeface="宋体" panose="02010600030101010101" pitchFamily="2" charset="-122"/>
              </a:rPr>
              <a:t>》</a:t>
            </a:r>
            <a:r>
              <a:rPr lang="zh-CN" altLang="en-US" sz="2100" b="1">
                <a:ea typeface="宋体" panose="02010600030101010101" pitchFamily="2" charset="-122"/>
              </a:rPr>
              <a:t>及其他有关规定构成了二次世界大战后国际金融领域的基本秩序。</a:t>
            </a:r>
          </a:p>
          <a:p>
            <a:endParaRPr lang="zh-CN" altLang="en-US" sz="2100" b="1">
              <a:ea typeface="宋体" panose="02010600030101010101" pitchFamily="2" charset="-122"/>
            </a:endParaRPr>
          </a:p>
          <a:p>
            <a:r>
              <a:rPr lang="zh-CN" altLang="en-US" sz="2100" b="1">
                <a:ea typeface="宋体" panose="02010600030101010101" pitchFamily="2" charset="-122"/>
              </a:rPr>
              <a:t>   ☆规定调节国际收支的措施</a:t>
            </a:r>
          </a:p>
          <a:p>
            <a:r>
              <a:rPr lang="zh-CN" altLang="en-US" sz="2100" b="1">
                <a:ea typeface="宋体" panose="02010600030101010101" pitchFamily="2" charset="-122"/>
              </a:rPr>
              <a:t>    主要措施是由</a:t>
            </a:r>
            <a:r>
              <a:rPr lang="en-US" altLang="zh-CN" sz="2100" b="1">
                <a:ea typeface="宋体" panose="02010600030101010101" pitchFamily="2" charset="-122"/>
              </a:rPr>
              <a:t>IMF</a:t>
            </a:r>
            <a:r>
              <a:rPr lang="zh-CN" altLang="en-US" sz="2100" b="1">
                <a:ea typeface="宋体" panose="02010600030101010101" pitchFamily="2" charset="-122"/>
              </a:rPr>
              <a:t>向逆差国融资。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951528C3-9239-9041-A83F-1447986319F8}"/>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6387" name="Rectangle 3">
            <a:extLst>
              <a:ext uri="{FF2B5EF4-FFF2-40B4-BE49-F238E27FC236}">
                <a16:creationId xmlns:a16="http://schemas.microsoft.com/office/drawing/2014/main" id="{A8C9772E-595E-FAF6-9A2C-D06507EBD4BA}"/>
              </a:ext>
            </a:extLst>
          </p:cNvPr>
          <p:cNvSpPr>
            <a:spLocks noGrp="1" noChangeArrowheads="1"/>
          </p:cNvSpPr>
          <p:nvPr>
            <p:ph type="body" idx="1"/>
          </p:nvPr>
        </p:nvSpPr>
        <p:spPr>
          <a:xfrm>
            <a:off x="1428750" y="1143000"/>
            <a:ext cx="6457950" cy="3714750"/>
          </a:xfrm>
        </p:spPr>
        <p:txBody>
          <a:bodyPr/>
          <a:lstStyle/>
          <a:p>
            <a:r>
              <a:rPr lang="en-US" altLang="zh-CN" sz="2100" b="1">
                <a:ea typeface="宋体" panose="02010600030101010101" pitchFamily="2" charset="-122"/>
              </a:rPr>
              <a:t>3.</a:t>
            </a:r>
            <a:r>
              <a:rPr lang="zh-CN" altLang="en-US" sz="2100" b="1">
                <a:ea typeface="宋体" panose="02010600030101010101" pitchFamily="2" charset="-122"/>
              </a:rPr>
              <a:t>实行固定汇率制度</a:t>
            </a:r>
          </a:p>
          <a:p>
            <a:r>
              <a:rPr lang="en-US" altLang="zh-CN" sz="2100" b="1">
                <a:ea typeface="宋体" panose="02010600030101010101" pitchFamily="2" charset="-122"/>
              </a:rPr>
              <a:t>4.</a:t>
            </a:r>
            <a:r>
              <a:rPr lang="zh-CN" altLang="en-US" sz="2100" b="1">
                <a:ea typeface="宋体" panose="02010600030101010101" pitchFamily="2" charset="-122"/>
              </a:rPr>
              <a:t>通过约束成员国取消经常项目下的外汇管制，促进各国货币的可兑换性和国际多边支付体系的建立</a:t>
            </a:r>
          </a:p>
          <a:p>
            <a:r>
              <a:rPr lang="en-US" altLang="zh-CN" sz="2100" b="1">
                <a:ea typeface="宋体" panose="02010600030101010101" pitchFamily="2" charset="-122"/>
              </a:rPr>
              <a:t>5.</a:t>
            </a:r>
            <a:r>
              <a:rPr lang="zh-CN" altLang="en-US" sz="2100" b="1">
                <a:ea typeface="宋体" panose="02010600030101010101" pitchFamily="2" charset="-122"/>
              </a:rPr>
              <a:t>协助成员国缓解国际收支失衡</a:t>
            </a:r>
          </a:p>
          <a:p>
            <a:r>
              <a:rPr lang="zh-CN" altLang="en-US" sz="2100" b="1">
                <a:ea typeface="宋体" panose="02010600030101010101" pitchFamily="2" charset="-122"/>
              </a:rPr>
              <a:t>   一是敦促成员国广泛协商，促进国际货币合作；二是为成员国提供融通资金的便利。三是通过规定必须遵守的义务的形式，约束成员国实行多边支付与清算，不得限制经常项目的支付，也不许采取歧视性的货币措施，从而为各国国际收支的平衡创造了外在条件。</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A0CABEAB-11DC-B47A-6985-CB6B047F6172}"/>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7411" name="Rectangle 3">
            <a:extLst>
              <a:ext uri="{FF2B5EF4-FFF2-40B4-BE49-F238E27FC236}">
                <a16:creationId xmlns:a16="http://schemas.microsoft.com/office/drawing/2014/main" id="{056AC8E6-E4B3-5CD7-ADDC-EAE39417C543}"/>
              </a:ext>
            </a:extLst>
          </p:cNvPr>
          <p:cNvSpPr>
            <a:spLocks noGrp="1" noChangeArrowheads="1"/>
          </p:cNvSpPr>
          <p:nvPr>
            <p:ph type="body" idx="1"/>
          </p:nvPr>
        </p:nvSpPr>
        <p:spPr>
          <a:xfrm>
            <a:off x="1428750" y="1143000"/>
            <a:ext cx="6286500" cy="3257550"/>
          </a:xfrm>
        </p:spPr>
        <p:txBody>
          <a:bodyPr/>
          <a:lstStyle/>
          <a:p>
            <a:pPr>
              <a:lnSpc>
                <a:spcPct val="80000"/>
              </a:lnSpc>
            </a:pPr>
            <a:r>
              <a:rPr lang="zh-CN" altLang="en-US" sz="2100" b="1">
                <a:ea typeface="宋体" panose="02010600030101010101" pitchFamily="2" charset="-122"/>
              </a:rPr>
              <a:t>三、布林顿森林体系运作</a:t>
            </a:r>
          </a:p>
          <a:p>
            <a:pPr>
              <a:lnSpc>
                <a:spcPct val="80000"/>
              </a:lnSpc>
              <a:buFont typeface="Wingdings" panose="05000000000000000000" pitchFamily="2" charset="2"/>
              <a:buNone/>
            </a:pPr>
            <a:r>
              <a:rPr lang="zh-CN" altLang="en-US" sz="2100">
                <a:ea typeface="宋体" panose="02010600030101010101" pitchFamily="2" charset="-122"/>
              </a:rPr>
              <a:t>     </a:t>
            </a:r>
          </a:p>
          <a:p>
            <a:pPr>
              <a:lnSpc>
                <a:spcPct val="80000"/>
              </a:lnSpc>
            </a:pPr>
            <a:r>
              <a:rPr lang="zh-CN" altLang="en-US" sz="2100" b="1">
                <a:ea typeface="宋体" panose="02010600030101010101" pitchFamily="2" charset="-122"/>
              </a:rPr>
              <a:t>正常运作的基本条件：</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 美国保持国际收支顺差，美元对外价值稳定</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 美国黄金储备充裕，能够保持美元与黄金的可</a:t>
            </a:r>
          </a:p>
          <a:p>
            <a:pPr>
              <a:lnSpc>
                <a:spcPct val="80000"/>
              </a:lnSpc>
              <a:buFont typeface="Wingdings" panose="05000000000000000000" pitchFamily="2" charset="2"/>
              <a:buNone/>
            </a:pPr>
            <a:r>
              <a:rPr lang="zh-CN" altLang="en-US" sz="2100" b="1">
                <a:ea typeface="宋体" panose="02010600030101010101" pitchFamily="2" charset="-122"/>
              </a:rPr>
              <a:t>        兑换性。</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 将黄金市场价格维持在官价水平。</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FB36B1AB-1246-F5E0-BF81-3CB740AF089D}"/>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8435" name="Rectangle 3">
            <a:extLst>
              <a:ext uri="{FF2B5EF4-FFF2-40B4-BE49-F238E27FC236}">
                <a16:creationId xmlns:a16="http://schemas.microsoft.com/office/drawing/2014/main" id="{4D35A3D9-CD00-5729-1FCA-08099A098442}"/>
              </a:ext>
            </a:extLst>
          </p:cNvPr>
          <p:cNvSpPr>
            <a:spLocks noGrp="1" noChangeArrowheads="1"/>
          </p:cNvSpPr>
          <p:nvPr>
            <p:ph type="body" idx="1"/>
          </p:nvPr>
        </p:nvSpPr>
        <p:spPr>
          <a:xfrm>
            <a:off x="1428750" y="1143000"/>
            <a:ext cx="6286500" cy="3714750"/>
          </a:xfrm>
        </p:spPr>
        <p:txBody>
          <a:bodyPr/>
          <a:lstStyle/>
          <a:p>
            <a:pPr>
              <a:lnSpc>
                <a:spcPct val="80000"/>
              </a:lnSpc>
            </a:pPr>
            <a:r>
              <a:rPr lang="zh-CN" altLang="en-US" sz="2700" b="1">
                <a:ea typeface="宋体" panose="02010600030101010101" pitchFamily="2" charset="-122"/>
              </a:rPr>
              <a:t>四、布雷顿森林体系的根本缺陷与崩溃</a:t>
            </a:r>
          </a:p>
          <a:p>
            <a:pPr>
              <a:lnSpc>
                <a:spcPct val="80000"/>
              </a:lnSpc>
            </a:pPr>
            <a:r>
              <a:rPr lang="zh-CN" altLang="en-US" sz="1800" b="1">
                <a:ea typeface="宋体" panose="02010600030101010101" pitchFamily="2" charset="-122"/>
              </a:rPr>
              <a:t>布雷顿森林体系的内在缺陷：</a:t>
            </a:r>
          </a:p>
          <a:p>
            <a:pPr>
              <a:lnSpc>
                <a:spcPct val="80000"/>
              </a:lnSpc>
            </a:pPr>
            <a:r>
              <a:rPr lang="zh-CN" altLang="en-US" sz="1800" b="1">
                <a:ea typeface="宋体" panose="02010600030101010101" pitchFamily="2" charset="-122"/>
              </a:rPr>
              <a:t>  </a:t>
            </a:r>
            <a:r>
              <a:rPr lang="en-US" altLang="zh-CN" sz="1800" b="1">
                <a:ea typeface="宋体" panose="02010600030101010101" pitchFamily="2" charset="-122"/>
              </a:rPr>
              <a:t>(1)</a:t>
            </a:r>
            <a:r>
              <a:rPr lang="zh-CN" altLang="en-US" sz="1800" b="1">
                <a:ea typeface="宋体" panose="02010600030101010101" pitchFamily="2" charset="-122"/>
              </a:rPr>
              <a:t>国际清偿力供应与美元信誉保证的矛盾</a:t>
            </a:r>
          </a:p>
          <a:p>
            <a:pPr>
              <a:lnSpc>
                <a:spcPct val="80000"/>
              </a:lnSpc>
            </a:pPr>
            <a:r>
              <a:rPr lang="zh-CN" altLang="en-US" sz="1800" b="1">
                <a:ea typeface="宋体" panose="02010600030101010101" pitchFamily="2" charset="-122"/>
              </a:rPr>
              <a:t>  </a:t>
            </a:r>
            <a:r>
              <a:rPr lang="en-US" altLang="zh-CN" sz="1800" b="1">
                <a:ea typeface="宋体" panose="02010600030101010101" pitchFamily="2" charset="-122"/>
              </a:rPr>
              <a:t>(2)</a:t>
            </a:r>
            <a:r>
              <a:rPr lang="zh-CN" altLang="en-US" sz="1800" b="1">
                <a:ea typeface="宋体" panose="02010600030101010101" pitchFamily="2" charset="-122"/>
              </a:rPr>
              <a:t>黄金的有限性与国际储备、国际支付需求无限增长的</a:t>
            </a:r>
          </a:p>
          <a:p>
            <a:pPr>
              <a:lnSpc>
                <a:spcPct val="80000"/>
              </a:lnSpc>
              <a:buFont typeface="Wingdings" panose="05000000000000000000" pitchFamily="2" charset="2"/>
              <a:buNone/>
            </a:pPr>
            <a:r>
              <a:rPr lang="zh-CN" altLang="en-US" sz="1800" b="1">
                <a:ea typeface="宋体" panose="02010600030101010101" pitchFamily="2" charset="-122"/>
              </a:rPr>
              <a:t>          矛盾。</a:t>
            </a:r>
          </a:p>
          <a:p>
            <a:pPr>
              <a:lnSpc>
                <a:spcPct val="80000"/>
              </a:lnSpc>
            </a:pPr>
            <a:r>
              <a:rPr lang="zh-CN" altLang="en-US" sz="1800" b="1">
                <a:ea typeface="宋体" panose="02010600030101010101" pitchFamily="2" charset="-122"/>
              </a:rPr>
              <a:t>  </a:t>
            </a:r>
            <a:r>
              <a:rPr lang="en-US" altLang="zh-CN" sz="1800" b="1">
                <a:ea typeface="宋体" panose="02010600030101010101" pitchFamily="2" charset="-122"/>
              </a:rPr>
              <a:t>(3)</a:t>
            </a:r>
            <a:r>
              <a:rPr lang="zh-CN" altLang="en-US" sz="1800" b="1">
                <a:ea typeface="宋体" panose="02010600030101010101" pitchFamily="2" charset="-122"/>
              </a:rPr>
              <a:t>固定汇率制丧失了汇率政策调节国际收支的活力，使</a:t>
            </a:r>
          </a:p>
          <a:p>
            <a:pPr>
              <a:lnSpc>
                <a:spcPct val="80000"/>
              </a:lnSpc>
              <a:buFont typeface="Wingdings" panose="05000000000000000000" pitchFamily="2" charset="2"/>
              <a:buNone/>
            </a:pPr>
            <a:r>
              <a:rPr lang="zh-CN" altLang="en-US" sz="1800" b="1">
                <a:ea typeface="宋体" panose="02010600030101010101" pitchFamily="2" charset="-122"/>
              </a:rPr>
              <a:t>          各国必须牺牲国内经济目标而依附于对外经济政策。</a:t>
            </a:r>
          </a:p>
          <a:p>
            <a:pPr>
              <a:lnSpc>
                <a:spcPct val="80000"/>
              </a:lnSpc>
            </a:pPr>
            <a:r>
              <a:rPr lang="zh-CN" altLang="en-US" sz="1800" b="1">
                <a:ea typeface="宋体" panose="02010600030101010101" pitchFamily="2" charset="-122"/>
              </a:rPr>
              <a:t>  </a:t>
            </a:r>
            <a:r>
              <a:rPr lang="en-US" altLang="zh-CN" sz="1800" b="1">
                <a:ea typeface="宋体" panose="02010600030101010101" pitchFamily="2" charset="-122"/>
              </a:rPr>
              <a:t>(4)</a:t>
            </a:r>
            <a:r>
              <a:rPr lang="zh-CN" altLang="en-US" sz="1800" b="1">
                <a:ea typeface="宋体" panose="02010600030101010101" pitchFamily="2" charset="-122"/>
              </a:rPr>
              <a:t>未反映西方国家经济发展不平衡的规律。</a:t>
            </a:r>
          </a:p>
          <a:p>
            <a:pPr>
              <a:lnSpc>
                <a:spcPct val="80000"/>
              </a:lnSpc>
            </a:pPr>
            <a:r>
              <a:rPr lang="zh-CN" altLang="en-US" sz="1800" b="1">
                <a:ea typeface="宋体" panose="02010600030101010101" pitchFamily="2" charset="-122"/>
              </a:rPr>
              <a:t>  </a:t>
            </a:r>
            <a:r>
              <a:rPr lang="en-US" altLang="zh-CN" sz="1800" b="1">
                <a:ea typeface="宋体" panose="02010600030101010101" pitchFamily="2" charset="-122"/>
              </a:rPr>
              <a:t>(5)</a:t>
            </a:r>
            <a:r>
              <a:rPr lang="zh-CN" altLang="en-US" sz="1800" b="1">
                <a:ea typeface="宋体" panose="02010600030101010101" pitchFamily="2" charset="-122"/>
              </a:rPr>
              <a:t>美国的特殊利益加深了与世界各国之间的矛盾。</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A65AA9DF-FEF0-C785-7F9E-87106603802D}"/>
              </a:ext>
            </a:extLst>
          </p:cNvPr>
          <p:cNvSpPr>
            <a:spLocks noGrp="1" noChangeArrowheads="1"/>
          </p:cNvSpPr>
          <p:nvPr>
            <p:ph type="title"/>
          </p:nvPr>
        </p:nvSpPr>
        <p:spPr/>
        <p:txBody>
          <a:bodyPr/>
          <a:lstStyle/>
          <a:p>
            <a:pPr algn="l">
              <a:defRPr/>
            </a:pPr>
            <a:r>
              <a:rPr lang="en-US" altLang="zh-CN" sz="2700">
                <a:ea typeface="宋体" panose="02010600030101010101" pitchFamily="2" charset="-122"/>
              </a:rPr>
              <a:t>☆ </a:t>
            </a:r>
            <a:r>
              <a:rPr lang="zh-CN" altLang="en-US" sz="2700">
                <a:ea typeface="宋体" panose="02010600030101010101" pitchFamily="2" charset="-122"/>
              </a:rPr>
              <a:t>三次美元危机的拯救措施</a:t>
            </a:r>
          </a:p>
        </p:txBody>
      </p:sp>
      <p:sp>
        <p:nvSpPr>
          <p:cNvPr id="114691" name="Rectangle 3">
            <a:extLst>
              <a:ext uri="{FF2B5EF4-FFF2-40B4-BE49-F238E27FC236}">
                <a16:creationId xmlns:a16="http://schemas.microsoft.com/office/drawing/2014/main" id="{17C28825-6001-6484-4470-D8479D6322A5}"/>
              </a:ext>
            </a:extLst>
          </p:cNvPr>
          <p:cNvSpPr>
            <a:spLocks noGrp="1" noChangeArrowheads="1"/>
          </p:cNvSpPr>
          <p:nvPr>
            <p:ph type="body" idx="1"/>
          </p:nvPr>
        </p:nvSpPr>
        <p:spPr>
          <a:xfrm>
            <a:off x="1428750" y="1143000"/>
            <a:ext cx="6286500" cy="35433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80000"/>
              </a:lnSpc>
            </a:pPr>
            <a:r>
              <a:rPr lang="en-US" altLang="zh-CN" sz="2100">
                <a:ea typeface="宋体" panose="02010600030101010101" pitchFamily="2" charset="-122"/>
              </a:rPr>
              <a:t> </a:t>
            </a:r>
            <a:r>
              <a:rPr lang="zh-CN" altLang="en-US" sz="2100" b="1">
                <a:ea typeface="宋体" panose="02010600030101010101" pitchFamily="2" charset="-122"/>
              </a:rPr>
              <a:t>美元危机</a:t>
            </a:r>
            <a:r>
              <a:rPr lang="zh-CN" altLang="en-US" sz="2100">
                <a:ea typeface="宋体" panose="02010600030101010101" pitchFamily="2" charset="-122"/>
              </a:rPr>
              <a:t>                </a:t>
            </a:r>
            <a:r>
              <a:rPr lang="zh-CN" altLang="en-US" sz="2100" b="1">
                <a:ea typeface="宋体" panose="02010600030101010101" pitchFamily="2" charset="-122"/>
              </a:rPr>
              <a:t>拯救措施</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第一次危机                  </a:t>
            </a: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(1960</a:t>
            </a:r>
            <a:r>
              <a:rPr lang="zh-CN" altLang="en-US" sz="2100" b="1">
                <a:ea typeface="宋体" panose="02010600030101010101" pitchFamily="2" charset="-122"/>
              </a:rPr>
              <a:t>年</a:t>
            </a:r>
            <a:r>
              <a:rPr lang="en-US" altLang="zh-CN" sz="2100" b="1">
                <a:ea typeface="宋体" panose="02010600030101010101" pitchFamily="2" charset="-122"/>
              </a:rPr>
              <a:t>)</a:t>
            </a:r>
          </a:p>
          <a:p>
            <a:pPr>
              <a:lnSpc>
                <a:spcPct val="80000"/>
              </a:lnSpc>
            </a:pPr>
            <a:endParaRPr lang="en-US" altLang="zh-CN" sz="2100" b="1">
              <a:ea typeface="宋体" panose="02010600030101010101" pitchFamily="2" charset="-122"/>
            </a:endParaRPr>
          </a:p>
          <a:p>
            <a:pPr>
              <a:lnSpc>
                <a:spcPct val="80000"/>
              </a:lnSpc>
            </a:pPr>
            <a:endParaRPr lang="en-US" altLang="zh-CN" sz="2100" b="1">
              <a:ea typeface="宋体" panose="02010600030101010101" pitchFamily="2" charset="-122"/>
            </a:endParaRPr>
          </a:p>
          <a:p>
            <a:pPr>
              <a:lnSpc>
                <a:spcPct val="80000"/>
              </a:lnSpc>
            </a:pPr>
            <a:r>
              <a:rPr lang="zh-CN" altLang="en-US" sz="2100" b="1">
                <a:ea typeface="宋体" panose="02010600030101010101" pitchFamily="2" charset="-122"/>
              </a:rPr>
              <a:t>第二次危机</a:t>
            </a: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(1968</a:t>
            </a:r>
            <a:r>
              <a:rPr lang="zh-CN" altLang="en-US" sz="2100" b="1">
                <a:ea typeface="宋体" panose="02010600030101010101" pitchFamily="2" charset="-122"/>
              </a:rPr>
              <a:t>年</a:t>
            </a:r>
            <a:r>
              <a:rPr lang="en-US" altLang="zh-CN" sz="2100" b="1">
                <a:ea typeface="宋体" panose="02010600030101010101" pitchFamily="2" charset="-122"/>
              </a:rPr>
              <a:t>)</a:t>
            </a:r>
          </a:p>
          <a:p>
            <a:pPr>
              <a:lnSpc>
                <a:spcPct val="80000"/>
              </a:lnSpc>
            </a:pPr>
            <a:endParaRPr lang="en-US" altLang="zh-CN" sz="2100" b="1">
              <a:ea typeface="宋体" panose="02010600030101010101" pitchFamily="2" charset="-122"/>
            </a:endParaRPr>
          </a:p>
          <a:p>
            <a:pPr>
              <a:lnSpc>
                <a:spcPct val="80000"/>
              </a:lnSpc>
            </a:pPr>
            <a:r>
              <a:rPr lang="zh-CN" altLang="en-US" sz="2100" b="1">
                <a:ea typeface="宋体" panose="02010600030101010101" pitchFamily="2" charset="-122"/>
              </a:rPr>
              <a:t>第三次危机</a:t>
            </a: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(1971</a:t>
            </a:r>
            <a:r>
              <a:rPr lang="zh-CN" altLang="en-US" sz="2100" b="1">
                <a:ea typeface="宋体" panose="02010600030101010101" pitchFamily="2" charset="-122"/>
              </a:rPr>
              <a:t>年</a:t>
            </a:r>
            <a:r>
              <a:rPr lang="en-US" altLang="zh-CN" sz="2100" b="1">
                <a:ea typeface="宋体" panose="02010600030101010101" pitchFamily="2" charset="-122"/>
              </a:rPr>
              <a:t>)</a:t>
            </a:r>
          </a:p>
          <a:p>
            <a:pPr>
              <a:lnSpc>
                <a:spcPct val="80000"/>
              </a:lnSpc>
            </a:pPr>
            <a:endParaRPr lang="en-US" altLang="zh-CN" sz="2100">
              <a:ea typeface="宋体" panose="02010600030101010101" pitchFamily="2" charset="-122"/>
            </a:endParaRPr>
          </a:p>
        </p:txBody>
      </p:sp>
      <p:sp>
        <p:nvSpPr>
          <p:cNvPr id="19460" name="Text Box 4">
            <a:extLst>
              <a:ext uri="{FF2B5EF4-FFF2-40B4-BE49-F238E27FC236}">
                <a16:creationId xmlns:a16="http://schemas.microsoft.com/office/drawing/2014/main" id="{9D81099C-81FC-1823-4A45-3EC2C56DEC23}"/>
              </a:ext>
            </a:extLst>
          </p:cNvPr>
          <p:cNvSpPr txBox="1">
            <a:spLocks noChangeArrowheads="1"/>
          </p:cNvSpPr>
          <p:nvPr/>
        </p:nvSpPr>
        <p:spPr bwMode="auto">
          <a:xfrm>
            <a:off x="3714750" y="1828801"/>
            <a:ext cx="188595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spcBef>
                <a:spcPct val="50000"/>
              </a:spcBef>
              <a:buFont typeface="Wingdings" panose="05000000000000000000" pitchFamily="2" charset="2"/>
              <a:buNone/>
            </a:pPr>
            <a:endParaRPr lang="zh-CN" altLang="zh-CN" sz="2700">
              <a:solidFill>
                <a:schemeClr val="bg1"/>
              </a:solidFill>
              <a:latin typeface="黑体" panose="02010609060101010101" pitchFamily="49" charset="-122"/>
            </a:endParaRPr>
          </a:p>
        </p:txBody>
      </p:sp>
      <p:sp>
        <p:nvSpPr>
          <p:cNvPr id="114693" name="Text Box 5">
            <a:extLst>
              <a:ext uri="{FF2B5EF4-FFF2-40B4-BE49-F238E27FC236}">
                <a16:creationId xmlns:a16="http://schemas.microsoft.com/office/drawing/2014/main" id="{CD1EAB9A-6D69-7FBE-B745-D03526B18837}"/>
              </a:ext>
            </a:extLst>
          </p:cNvPr>
          <p:cNvSpPr txBox="1">
            <a:spLocks noChangeArrowheads="1"/>
          </p:cNvSpPr>
          <p:nvPr/>
        </p:nvSpPr>
        <p:spPr bwMode="auto">
          <a:xfrm>
            <a:off x="3600450" y="1543050"/>
            <a:ext cx="3771900" cy="1408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25000"/>
              </a:spcBef>
              <a:buFont typeface="Wingdings" panose="05000000000000000000" pitchFamily="2" charset="2"/>
              <a:buNone/>
            </a:pPr>
            <a:r>
              <a:rPr lang="en-US" altLang="zh-CN" sz="1800">
                <a:solidFill>
                  <a:schemeClr val="bg1"/>
                </a:solidFill>
                <a:latin typeface="黑体" panose="02010609060101010101" pitchFamily="49" charset="-122"/>
              </a:rPr>
              <a:t>①</a:t>
            </a:r>
            <a:r>
              <a:rPr lang="zh-CN" altLang="en-US" sz="1800">
                <a:solidFill>
                  <a:schemeClr val="bg1"/>
                </a:solidFill>
                <a:latin typeface="黑体" panose="02010609060101010101" pitchFamily="49" charset="-122"/>
              </a:rPr>
              <a:t>签订</a:t>
            </a:r>
            <a:r>
              <a:rPr lang="zh-CN" altLang="en-US" sz="1800">
                <a:solidFill>
                  <a:schemeClr val="bg1"/>
                </a:solidFill>
                <a:latin typeface="Arial" panose="020B0604020202020204" pitchFamily="34" charset="0"/>
              </a:rPr>
              <a:t>“</a:t>
            </a:r>
            <a:r>
              <a:rPr lang="zh-CN" altLang="en-US" sz="1800">
                <a:solidFill>
                  <a:schemeClr val="bg1"/>
                </a:solidFill>
                <a:latin typeface="黑体" panose="02010609060101010101" pitchFamily="49" charset="-122"/>
              </a:rPr>
              <a:t>稳定黄金价格协定</a:t>
            </a:r>
            <a:r>
              <a:rPr lang="zh-CN" altLang="en-US" sz="1800">
                <a:solidFill>
                  <a:schemeClr val="bg1"/>
                </a:solidFill>
                <a:latin typeface="Arial" panose="020B0604020202020204" pitchFamily="34" charset="0"/>
              </a:rPr>
              <a:t>”</a:t>
            </a:r>
            <a:endParaRPr lang="zh-CN" altLang="en-US" sz="1800">
              <a:solidFill>
                <a:schemeClr val="bg1"/>
              </a:solidFill>
              <a:latin typeface="黑体" panose="02010609060101010101" pitchFamily="49" charset="-122"/>
            </a:endParaRPr>
          </a:p>
          <a:p>
            <a:pPr>
              <a:spcBef>
                <a:spcPct val="25000"/>
              </a:spcBef>
              <a:buFont typeface="Wingdings" panose="05000000000000000000" pitchFamily="2" charset="2"/>
              <a:buNone/>
            </a:pPr>
            <a:r>
              <a:rPr lang="zh-CN" altLang="en-US" sz="1800">
                <a:solidFill>
                  <a:schemeClr val="bg1"/>
                </a:solidFill>
                <a:latin typeface="黑体" panose="02010609060101010101" pitchFamily="49" charset="-122"/>
              </a:rPr>
              <a:t>②建立黄金总库</a:t>
            </a:r>
          </a:p>
          <a:p>
            <a:pPr>
              <a:spcBef>
                <a:spcPct val="25000"/>
              </a:spcBef>
              <a:buFont typeface="Wingdings" panose="05000000000000000000" pitchFamily="2" charset="2"/>
              <a:buNone/>
            </a:pPr>
            <a:r>
              <a:rPr lang="zh-CN" altLang="en-US" sz="1800">
                <a:solidFill>
                  <a:schemeClr val="bg1"/>
                </a:solidFill>
                <a:latin typeface="黑体" panose="02010609060101010101" pitchFamily="49" charset="-122"/>
              </a:rPr>
              <a:t>③借款总安排</a:t>
            </a:r>
          </a:p>
          <a:p>
            <a:pPr>
              <a:spcBef>
                <a:spcPct val="25000"/>
              </a:spcBef>
              <a:buFont typeface="Wingdings" panose="05000000000000000000" pitchFamily="2" charset="2"/>
              <a:buNone/>
            </a:pPr>
            <a:r>
              <a:rPr lang="zh-CN" altLang="en-US" sz="1800">
                <a:solidFill>
                  <a:schemeClr val="bg1"/>
                </a:solidFill>
                <a:latin typeface="黑体" panose="02010609060101010101" pitchFamily="49" charset="-122"/>
              </a:rPr>
              <a:t>④互惠信贷协议</a:t>
            </a:r>
          </a:p>
        </p:txBody>
      </p:sp>
      <p:sp>
        <p:nvSpPr>
          <p:cNvPr id="114694" name="Text Box 6">
            <a:extLst>
              <a:ext uri="{FF2B5EF4-FFF2-40B4-BE49-F238E27FC236}">
                <a16:creationId xmlns:a16="http://schemas.microsoft.com/office/drawing/2014/main" id="{3BC9AF7F-394A-9AA2-41B8-B38F28999378}"/>
              </a:ext>
            </a:extLst>
          </p:cNvPr>
          <p:cNvSpPr txBox="1">
            <a:spLocks noChangeArrowheads="1"/>
          </p:cNvSpPr>
          <p:nvPr/>
        </p:nvSpPr>
        <p:spPr bwMode="auto">
          <a:xfrm>
            <a:off x="3600450" y="3086100"/>
            <a:ext cx="3771900"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25000"/>
              </a:spcBef>
              <a:buFont typeface="Wingdings" panose="05000000000000000000" pitchFamily="2" charset="2"/>
              <a:buNone/>
            </a:pPr>
            <a:r>
              <a:rPr lang="en-US" altLang="zh-CN" sz="1800">
                <a:solidFill>
                  <a:schemeClr val="bg1"/>
                </a:solidFill>
                <a:latin typeface="黑体" panose="02010609060101010101" pitchFamily="49" charset="-122"/>
              </a:rPr>
              <a:t>①</a:t>
            </a:r>
            <a:r>
              <a:rPr lang="zh-CN" altLang="en-US" sz="1800">
                <a:solidFill>
                  <a:schemeClr val="bg1"/>
                </a:solidFill>
                <a:latin typeface="黑体" panose="02010609060101010101" pitchFamily="49" charset="-122"/>
              </a:rPr>
              <a:t>实行黄金双价制</a:t>
            </a:r>
          </a:p>
          <a:p>
            <a:pPr>
              <a:spcBef>
                <a:spcPct val="25000"/>
              </a:spcBef>
              <a:buFont typeface="Wingdings" panose="05000000000000000000" pitchFamily="2" charset="2"/>
              <a:buNone/>
            </a:pPr>
            <a:r>
              <a:rPr lang="zh-CN" altLang="en-US" sz="1800">
                <a:solidFill>
                  <a:schemeClr val="bg1"/>
                </a:solidFill>
                <a:latin typeface="黑体" panose="02010609060101010101" pitchFamily="49" charset="-122"/>
              </a:rPr>
              <a:t>②创设特别提款权</a:t>
            </a:r>
          </a:p>
        </p:txBody>
      </p:sp>
      <p:sp>
        <p:nvSpPr>
          <p:cNvPr id="114695" name="Text Box 7">
            <a:extLst>
              <a:ext uri="{FF2B5EF4-FFF2-40B4-BE49-F238E27FC236}">
                <a16:creationId xmlns:a16="http://schemas.microsoft.com/office/drawing/2014/main" id="{895FAC39-1A20-C034-49D0-07019D6BBCBB}"/>
              </a:ext>
            </a:extLst>
          </p:cNvPr>
          <p:cNvSpPr txBox="1">
            <a:spLocks noChangeArrowheads="1"/>
          </p:cNvSpPr>
          <p:nvPr/>
        </p:nvSpPr>
        <p:spPr bwMode="auto">
          <a:xfrm>
            <a:off x="3600450" y="3943350"/>
            <a:ext cx="3771900"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25000"/>
              </a:spcBef>
              <a:buFont typeface="Wingdings" panose="05000000000000000000" pitchFamily="2" charset="2"/>
              <a:buNone/>
            </a:pPr>
            <a:r>
              <a:rPr lang="en-US" altLang="zh-CN" sz="1800">
                <a:solidFill>
                  <a:schemeClr val="bg1"/>
                </a:solidFill>
                <a:latin typeface="黑体" panose="02010609060101010101" pitchFamily="49" charset="-122"/>
              </a:rPr>
              <a:t>①</a:t>
            </a:r>
            <a:r>
              <a:rPr lang="zh-CN" altLang="en-US" sz="1800">
                <a:solidFill>
                  <a:schemeClr val="bg1"/>
                </a:solidFill>
                <a:latin typeface="黑体" panose="02010609060101010101" pitchFamily="49" charset="-122"/>
              </a:rPr>
              <a:t>中止美元与黄金的兑换</a:t>
            </a:r>
          </a:p>
          <a:p>
            <a:pPr>
              <a:spcBef>
                <a:spcPct val="25000"/>
              </a:spcBef>
              <a:buFont typeface="Wingdings" panose="05000000000000000000" pitchFamily="2" charset="2"/>
              <a:buNone/>
            </a:pPr>
            <a:r>
              <a:rPr lang="zh-CN" altLang="en-US" sz="1800">
                <a:solidFill>
                  <a:schemeClr val="bg1"/>
                </a:solidFill>
                <a:latin typeface="黑体" panose="02010609060101010101" pitchFamily="49" charset="-122"/>
              </a:rPr>
              <a:t>②签订</a:t>
            </a:r>
            <a:r>
              <a:rPr lang="zh-CN" altLang="en-US" sz="1800">
                <a:solidFill>
                  <a:schemeClr val="bg1"/>
                </a:solidFill>
                <a:latin typeface="Arial" panose="020B0604020202020204" pitchFamily="34" charset="0"/>
              </a:rPr>
              <a:t>“</a:t>
            </a:r>
            <a:r>
              <a:rPr lang="zh-CN" altLang="en-US" sz="1800">
                <a:solidFill>
                  <a:schemeClr val="bg1"/>
                </a:solidFill>
                <a:latin typeface="黑体" panose="02010609060101010101" pitchFamily="49" charset="-122"/>
              </a:rPr>
              <a:t>史密森协议</a:t>
            </a:r>
            <a:r>
              <a:rPr lang="zh-CN" altLang="en-US" sz="1800">
                <a:solidFill>
                  <a:schemeClr val="bg1"/>
                </a:solidFill>
                <a:latin typeface="Arial" panose="020B0604020202020204" pitchFamily="34" charset="0"/>
              </a:rPr>
              <a:t>”</a:t>
            </a:r>
            <a:endParaRPr lang="zh-CN" altLang="en-US" sz="1800">
              <a:solidFill>
                <a:schemeClr val="bg1"/>
              </a:solidFill>
              <a:latin typeface="黑体" panose="02010609060101010101" pitchFamily="49" charset="-122"/>
            </a:endParaRPr>
          </a:p>
        </p:txBody>
      </p:sp>
      <p:sp>
        <p:nvSpPr>
          <p:cNvPr id="19464" name="Line 8">
            <a:extLst>
              <a:ext uri="{FF2B5EF4-FFF2-40B4-BE49-F238E27FC236}">
                <a16:creationId xmlns:a16="http://schemas.microsoft.com/office/drawing/2014/main" id="{987F7D34-8F29-A2C0-D27D-38A447B2778F}"/>
              </a:ext>
            </a:extLst>
          </p:cNvPr>
          <p:cNvSpPr>
            <a:spLocks noChangeShapeType="1"/>
          </p:cNvSpPr>
          <p:nvPr/>
        </p:nvSpPr>
        <p:spPr bwMode="auto">
          <a:xfrm>
            <a:off x="1714500" y="1485900"/>
            <a:ext cx="47434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5" name="Line 9">
            <a:extLst>
              <a:ext uri="{FF2B5EF4-FFF2-40B4-BE49-F238E27FC236}">
                <a16:creationId xmlns:a16="http://schemas.microsoft.com/office/drawing/2014/main" id="{07051633-EE9F-EBB9-44F3-E3A2FE315919}"/>
              </a:ext>
            </a:extLst>
          </p:cNvPr>
          <p:cNvSpPr>
            <a:spLocks noChangeShapeType="1"/>
          </p:cNvSpPr>
          <p:nvPr/>
        </p:nvSpPr>
        <p:spPr bwMode="auto">
          <a:xfrm>
            <a:off x="1714500" y="2971800"/>
            <a:ext cx="47434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6" name="Line 10">
            <a:extLst>
              <a:ext uri="{FF2B5EF4-FFF2-40B4-BE49-F238E27FC236}">
                <a16:creationId xmlns:a16="http://schemas.microsoft.com/office/drawing/2014/main" id="{D9984667-8537-B12D-395A-BC33C06EAA68}"/>
              </a:ext>
            </a:extLst>
          </p:cNvPr>
          <p:cNvSpPr>
            <a:spLocks noChangeShapeType="1"/>
          </p:cNvSpPr>
          <p:nvPr/>
        </p:nvSpPr>
        <p:spPr bwMode="auto">
          <a:xfrm>
            <a:off x="1714500" y="3886200"/>
            <a:ext cx="47434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7" name="Line 11">
            <a:extLst>
              <a:ext uri="{FF2B5EF4-FFF2-40B4-BE49-F238E27FC236}">
                <a16:creationId xmlns:a16="http://schemas.microsoft.com/office/drawing/2014/main" id="{A741B0F6-506C-3677-E4AE-EA7108156FFF}"/>
              </a:ext>
            </a:extLst>
          </p:cNvPr>
          <p:cNvSpPr>
            <a:spLocks noChangeShapeType="1"/>
          </p:cNvSpPr>
          <p:nvPr/>
        </p:nvSpPr>
        <p:spPr bwMode="auto">
          <a:xfrm>
            <a:off x="3314700" y="1143000"/>
            <a:ext cx="0" cy="354330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wipe(down)">
                                      <p:cBhvr>
                                        <p:cTn id="7" dur="580">
                                          <p:stCondLst>
                                            <p:cond delay="0"/>
                                          </p:stCondLst>
                                        </p:cTn>
                                        <p:tgtEl>
                                          <p:spTgt spid="114690"/>
                                        </p:tgtEl>
                                      </p:cBhvr>
                                    </p:animEffect>
                                    <p:anim calcmode="lin" valueType="num">
                                      <p:cBhvr>
                                        <p:cTn id="8" dur="1822" tmFilter="0,0; 0.14,0.36; 0.43,0.73; 0.71,0.91; 1.0,1.0">
                                          <p:stCondLst>
                                            <p:cond delay="0"/>
                                          </p:stCondLst>
                                        </p:cTn>
                                        <p:tgtEl>
                                          <p:spTgt spid="11469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469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469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469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4690"/>
                                        </p:tgtEl>
                                        <p:attrNameLst>
                                          <p:attrName>ppt_y</p:attrName>
                                        </p:attrNameLst>
                                      </p:cBhvr>
                                      <p:tavLst>
                                        <p:tav tm="0" fmla="#ppt_y-sin(pi*$)/81">
                                          <p:val>
                                            <p:fltVal val="0"/>
                                          </p:val>
                                        </p:tav>
                                        <p:tav tm="100000">
                                          <p:val>
                                            <p:fltVal val="1"/>
                                          </p:val>
                                        </p:tav>
                                      </p:tavLst>
                                    </p:anim>
                                    <p:animScale>
                                      <p:cBhvr>
                                        <p:cTn id="13" dur="26">
                                          <p:stCondLst>
                                            <p:cond delay="650"/>
                                          </p:stCondLst>
                                        </p:cTn>
                                        <p:tgtEl>
                                          <p:spTgt spid="114690"/>
                                        </p:tgtEl>
                                      </p:cBhvr>
                                      <p:to x="100000" y="60000"/>
                                    </p:animScale>
                                    <p:animScale>
                                      <p:cBhvr>
                                        <p:cTn id="14" dur="166" decel="50000">
                                          <p:stCondLst>
                                            <p:cond delay="676"/>
                                          </p:stCondLst>
                                        </p:cTn>
                                        <p:tgtEl>
                                          <p:spTgt spid="114690"/>
                                        </p:tgtEl>
                                      </p:cBhvr>
                                      <p:to x="100000" y="100000"/>
                                    </p:animScale>
                                    <p:animScale>
                                      <p:cBhvr>
                                        <p:cTn id="15" dur="26">
                                          <p:stCondLst>
                                            <p:cond delay="1312"/>
                                          </p:stCondLst>
                                        </p:cTn>
                                        <p:tgtEl>
                                          <p:spTgt spid="114690"/>
                                        </p:tgtEl>
                                      </p:cBhvr>
                                      <p:to x="100000" y="80000"/>
                                    </p:animScale>
                                    <p:animScale>
                                      <p:cBhvr>
                                        <p:cTn id="16" dur="166" decel="50000">
                                          <p:stCondLst>
                                            <p:cond delay="1338"/>
                                          </p:stCondLst>
                                        </p:cTn>
                                        <p:tgtEl>
                                          <p:spTgt spid="114690"/>
                                        </p:tgtEl>
                                      </p:cBhvr>
                                      <p:to x="100000" y="100000"/>
                                    </p:animScale>
                                    <p:animScale>
                                      <p:cBhvr>
                                        <p:cTn id="17" dur="26">
                                          <p:stCondLst>
                                            <p:cond delay="1642"/>
                                          </p:stCondLst>
                                        </p:cTn>
                                        <p:tgtEl>
                                          <p:spTgt spid="114690"/>
                                        </p:tgtEl>
                                      </p:cBhvr>
                                      <p:to x="100000" y="90000"/>
                                    </p:animScale>
                                    <p:animScale>
                                      <p:cBhvr>
                                        <p:cTn id="18" dur="166" decel="50000">
                                          <p:stCondLst>
                                            <p:cond delay="1668"/>
                                          </p:stCondLst>
                                        </p:cTn>
                                        <p:tgtEl>
                                          <p:spTgt spid="114690"/>
                                        </p:tgtEl>
                                      </p:cBhvr>
                                      <p:to x="100000" y="100000"/>
                                    </p:animScale>
                                    <p:animScale>
                                      <p:cBhvr>
                                        <p:cTn id="19" dur="26">
                                          <p:stCondLst>
                                            <p:cond delay="1808"/>
                                          </p:stCondLst>
                                        </p:cTn>
                                        <p:tgtEl>
                                          <p:spTgt spid="114690"/>
                                        </p:tgtEl>
                                      </p:cBhvr>
                                      <p:to x="100000" y="95000"/>
                                    </p:animScale>
                                    <p:animScale>
                                      <p:cBhvr>
                                        <p:cTn id="20" dur="166" decel="50000">
                                          <p:stCondLst>
                                            <p:cond delay="1834"/>
                                          </p:stCondLst>
                                        </p:cTn>
                                        <p:tgtEl>
                                          <p:spTgt spid="11469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nodeType="clickEffect">
                                  <p:stCondLst>
                                    <p:cond delay="0"/>
                                  </p:stCondLst>
                                  <p:iterate type="lt">
                                    <p:tmPct val="0"/>
                                  </p:iterate>
                                  <p:childTnLst>
                                    <p:set>
                                      <p:cBhvr>
                                        <p:cTn id="24" dur="1" fill="hold">
                                          <p:stCondLst>
                                            <p:cond delay="0"/>
                                          </p:stCondLst>
                                        </p:cTn>
                                        <p:tgtEl>
                                          <p:spTgt spid="114691">
                                            <p:txEl>
                                              <p:pRg st="0" end="0"/>
                                            </p:txEl>
                                          </p:spTgt>
                                        </p:tgtEl>
                                        <p:attrNameLst>
                                          <p:attrName>style.visibility</p:attrName>
                                        </p:attrNameLst>
                                      </p:cBhvr>
                                      <p:to>
                                        <p:strVal val="visible"/>
                                      </p:to>
                                    </p:set>
                                    <p:animEffect transition="in" filter="wipe(down)">
                                      <p:cBhvr>
                                        <p:cTn id="25" dur="580">
                                          <p:stCondLst>
                                            <p:cond delay="0"/>
                                          </p:stCondLst>
                                        </p:cTn>
                                        <p:tgtEl>
                                          <p:spTgt spid="114691">
                                            <p:txEl>
                                              <p:pRg st="0" end="0"/>
                                            </p:txEl>
                                          </p:spTgt>
                                        </p:tgtEl>
                                      </p:cBhvr>
                                    </p:animEffect>
                                    <p:anim calcmode="lin" valueType="num">
                                      <p:cBhvr>
                                        <p:cTn id="26" dur="1822" tmFilter="0,0; 0.14,0.36; 0.43,0.73; 0.71,0.91; 1.0,1.0">
                                          <p:stCondLst>
                                            <p:cond delay="0"/>
                                          </p:stCondLst>
                                        </p:cTn>
                                        <p:tgtEl>
                                          <p:spTgt spid="114691">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4691">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4691">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4691">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4691">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14691">
                                            <p:txEl>
                                              <p:pRg st="0" end="0"/>
                                            </p:txEl>
                                          </p:spTgt>
                                        </p:tgtEl>
                                      </p:cBhvr>
                                      <p:to x="100000" y="60000"/>
                                    </p:animScale>
                                    <p:animScale>
                                      <p:cBhvr>
                                        <p:cTn id="32" dur="166" decel="50000">
                                          <p:stCondLst>
                                            <p:cond delay="676"/>
                                          </p:stCondLst>
                                        </p:cTn>
                                        <p:tgtEl>
                                          <p:spTgt spid="114691">
                                            <p:txEl>
                                              <p:pRg st="0" end="0"/>
                                            </p:txEl>
                                          </p:spTgt>
                                        </p:tgtEl>
                                      </p:cBhvr>
                                      <p:to x="100000" y="100000"/>
                                    </p:animScale>
                                    <p:animScale>
                                      <p:cBhvr>
                                        <p:cTn id="33" dur="26">
                                          <p:stCondLst>
                                            <p:cond delay="1312"/>
                                          </p:stCondLst>
                                        </p:cTn>
                                        <p:tgtEl>
                                          <p:spTgt spid="114691">
                                            <p:txEl>
                                              <p:pRg st="0" end="0"/>
                                            </p:txEl>
                                          </p:spTgt>
                                        </p:tgtEl>
                                      </p:cBhvr>
                                      <p:to x="100000" y="80000"/>
                                    </p:animScale>
                                    <p:animScale>
                                      <p:cBhvr>
                                        <p:cTn id="34" dur="166" decel="50000">
                                          <p:stCondLst>
                                            <p:cond delay="1338"/>
                                          </p:stCondLst>
                                        </p:cTn>
                                        <p:tgtEl>
                                          <p:spTgt spid="114691">
                                            <p:txEl>
                                              <p:pRg st="0" end="0"/>
                                            </p:txEl>
                                          </p:spTgt>
                                        </p:tgtEl>
                                      </p:cBhvr>
                                      <p:to x="100000" y="100000"/>
                                    </p:animScale>
                                    <p:animScale>
                                      <p:cBhvr>
                                        <p:cTn id="35" dur="26">
                                          <p:stCondLst>
                                            <p:cond delay="1642"/>
                                          </p:stCondLst>
                                        </p:cTn>
                                        <p:tgtEl>
                                          <p:spTgt spid="114691">
                                            <p:txEl>
                                              <p:pRg st="0" end="0"/>
                                            </p:txEl>
                                          </p:spTgt>
                                        </p:tgtEl>
                                      </p:cBhvr>
                                      <p:to x="100000" y="90000"/>
                                    </p:animScale>
                                    <p:animScale>
                                      <p:cBhvr>
                                        <p:cTn id="36" dur="166" decel="50000">
                                          <p:stCondLst>
                                            <p:cond delay="1668"/>
                                          </p:stCondLst>
                                        </p:cTn>
                                        <p:tgtEl>
                                          <p:spTgt spid="114691">
                                            <p:txEl>
                                              <p:pRg st="0" end="0"/>
                                            </p:txEl>
                                          </p:spTgt>
                                        </p:tgtEl>
                                      </p:cBhvr>
                                      <p:to x="100000" y="100000"/>
                                    </p:animScale>
                                    <p:animScale>
                                      <p:cBhvr>
                                        <p:cTn id="37" dur="26">
                                          <p:stCondLst>
                                            <p:cond delay="1808"/>
                                          </p:stCondLst>
                                        </p:cTn>
                                        <p:tgtEl>
                                          <p:spTgt spid="114691">
                                            <p:txEl>
                                              <p:pRg st="0" end="0"/>
                                            </p:txEl>
                                          </p:spTgt>
                                        </p:tgtEl>
                                      </p:cBhvr>
                                      <p:to x="100000" y="95000"/>
                                    </p:animScale>
                                    <p:animScale>
                                      <p:cBhvr>
                                        <p:cTn id="38" dur="166" decel="50000">
                                          <p:stCondLst>
                                            <p:cond delay="1834"/>
                                          </p:stCondLst>
                                        </p:cTn>
                                        <p:tgtEl>
                                          <p:spTgt spid="114691">
                                            <p:txEl>
                                              <p:pRg st="0" end="0"/>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nodeType="clickEffect">
                                  <p:stCondLst>
                                    <p:cond delay="0"/>
                                  </p:stCondLst>
                                  <p:iterate type="lt">
                                    <p:tmPct val="0"/>
                                  </p:iterate>
                                  <p:childTnLst>
                                    <p:set>
                                      <p:cBhvr>
                                        <p:cTn id="42" dur="1" fill="hold">
                                          <p:stCondLst>
                                            <p:cond delay="0"/>
                                          </p:stCondLst>
                                        </p:cTn>
                                        <p:tgtEl>
                                          <p:spTgt spid="114691">
                                            <p:txEl>
                                              <p:pRg st="2" end="2"/>
                                            </p:txEl>
                                          </p:spTgt>
                                        </p:tgtEl>
                                        <p:attrNameLst>
                                          <p:attrName>style.visibility</p:attrName>
                                        </p:attrNameLst>
                                      </p:cBhvr>
                                      <p:to>
                                        <p:strVal val="visible"/>
                                      </p:to>
                                    </p:set>
                                    <p:animEffect transition="in" filter="wipe(down)">
                                      <p:cBhvr>
                                        <p:cTn id="43" dur="580">
                                          <p:stCondLst>
                                            <p:cond delay="0"/>
                                          </p:stCondLst>
                                        </p:cTn>
                                        <p:tgtEl>
                                          <p:spTgt spid="114691">
                                            <p:txEl>
                                              <p:pRg st="2" end="2"/>
                                            </p:txEl>
                                          </p:spTgt>
                                        </p:tgtEl>
                                      </p:cBhvr>
                                    </p:animEffect>
                                    <p:anim calcmode="lin" valueType="num">
                                      <p:cBhvr>
                                        <p:cTn id="44" dur="1822" tmFilter="0,0; 0.14,0.36; 0.43,0.73; 0.71,0.91; 1.0,1.0">
                                          <p:stCondLst>
                                            <p:cond delay="0"/>
                                          </p:stCondLst>
                                        </p:cTn>
                                        <p:tgtEl>
                                          <p:spTgt spid="114691">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4691">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4691">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4691">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4691">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114691">
                                            <p:txEl>
                                              <p:pRg st="2" end="2"/>
                                            </p:txEl>
                                          </p:spTgt>
                                        </p:tgtEl>
                                      </p:cBhvr>
                                      <p:to x="100000" y="60000"/>
                                    </p:animScale>
                                    <p:animScale>
                                      <p:cBhvr>
                                        <p:cTn id="50" dur="166" decel="50000">
                                          <p:stCondLst>
                                            <p:cond delay="676"/>
                                          </p:stCondLst>
                                        </p:cTn>
                                        <p:tgtEl>
                                          <p:spTgt spid="114691">
                                            <p:txEl>
                                              <p:pRg st="2" end="2"/>
                                            </p:txEl>
                                          </p:spTgt>
                                        </p:tgtEl>
                                      </p:cBhvr>
                                      <p:to x="100000" y="100000"/>
                                    </p:animScale>
                                    <p:animScale>
                                      <p:cBhvr>
                                        <p:cTn id="51" dur="26">
                                          <p:stCondLst>
                                            <p:cond delay="1312"/>
                                          </p:stCondLst>
                                        </p:cTn>
                                        <p:tgtEl>
                                          <p:spTgt spid="114691">
                                            <p:txEl>
                                              <p:pRg st="2" end="2"/>
                                            </p:txEl>
                                          </p:spTgt>
                                        </p:tgtEl>
                                      </p:cBhvr>
                                      <p:to x="100000" y="80000"/>
                                    </p:animScale>
                                    <p:animScale>
                                      <p:cBhvr>
                                        <p:cTn id="52" dur="166" decel="50000">
                                          <p:stCondLst>
                                            <p:cond delay="1338"/>
                                          </p:stCondLst>
                                        </p:cTn>
                                        <p:tgtEl>
                                          <p:spTgt spid="114691">
                                            <p:txEl>
                                              <p:pRg st="2" end="2"/>
                                            </p:txEl>
                                          </p:spTgt>
                                        </p:tgtEl>
                                      </p:cBhvr>
                                      <p:to x="100000" y="100000"/>
                                    </p:animScale>
                                    <p:animScale>
                                      <p:cBhvr>
                                        <p:cTn id="53" dur="26">
                                          <p:stCondLst>
                                            <p:cond delay="1642"/>
                                          </p:stCondLst>
                                        </p:cTn>
                                        <p:tgtEl>
                                          <p:spTgt spid="114691">
                                            <p:txEl>
                                              <p:pRg st="2" end="2"/>
                                            </p:txEl>
                                          </p:spTgt>
                                        </p:tgtEl>
                                      </p:cBhvr>
                                      <p:to x="100000" y="90000"/>
                                    </p:animScale>
                                    <p:animScale>
                                      <p:cBhvr>
                                        <p:cTn id="54" dur="166" decel="50000">
                                          <p:stCondLst>
                                            <p:cond delay="1668"/>
                                          </p:stCondLst>
                                        </p:cTn>
                                        <p:tgtEl>
                                          <p:spTgt spid="114691">
                                            <p:txEl>
                                              <p:pRg st="2" end="2"/>
                                            </p:txEl>
                                          </p:spTgt>
                                        </p:tgtEl>
                                      </p:cBhvr>
                                      <p:to x="100000" y="100000"/>
                                    </p:animScale>
                                    <p:animScale>
                                      <p:cBhvr>
                                        <p:cTn id="55" dur="26">
                                          <p:stCondLst>
                                            <p:cond delay="1808"/>
                                          </p:stCondLst>
                                        </p:cTn>
                                        <p:tgtEl>
                                          <p:spTgt spid="114691">
                                            <p:txEl>
                                              <p:pRg st="2" end="2"/>
                                            </p:txEl>
                                          </p:spTgt>
                                        </p:tgtEl>
                                      </p:cBhvr>
                                      <p:to x="100000" y="95000"/>
                                    </p:animScale>
                                    <p:animScale>
                                      <p:cBhvr>
                                        <p:cTn id="56" dur="166" decel="50000">
                                          <p:stCondLst>
                                            <p:cond delay="1834"/>
                                          </p:stCondLst>
                                        </p:cTn>
                                        <p:tgtEl>
                                          <p:spTgt spid="114691">
                                            <p:txEl>
                                              <p:pRg st="2" end="2"/>
                                            </p:txEl>
                                          </p:spTgt>
                                        </p:tgtEl>
                                      </p:cBhvr>
                                      <p:to x="100000" y="100000"/>
                                    </p:animScale>
                                  </p:childTnLst>
                                </p:cTn>
                              </p:par>
                              <p:par>
                                <p:cTn id="57" presetID="26" presetClass="entr" presetSubtype="0" fill="hold" nodeType="withEffect">
                                  <p:stCondLst>
                                    <p:cond delay="0"/>
                                  </p:stCondLst>
                                  <p:iterate type="lt">
                                    <p:tmPct val="0"/>
                                  </p:iterate>
                                  <p:childTnLst>
                                    <p:set>
                                      <p:cBhvr>
                                        <p:cTn id="58" dur="1" fill="hold">
                                          <p:stCondLst>
                                            <p:cond delay="0"/>
                                          </p:stCondLst>
                                        </p:cTn>
                                        <p:tgtEl>
                                          <p:spTgt spid="114691">
                                            <p:txEl>
                                              <p:pRg st="3" end="3"/>
                                            </p:txEl>
                                          </p:spTgt>
                                        </p:tgtEl>
                                        <p:attrNameLst>
                                          <p:attrName>style.visibility</p:attrName>
                                        </p:attrNameLst>
                                      </p:cBhvr>
                                      <p:to>
                                        <p:strVal val="visible"/>
                                      </p:to>
                                    </p:set>
                                    <p:animEffect transition="in" filter="wipe(down)">
                                      <p:cBhvr>
                                        <p:cTn id="59" dur="580">
                                          <p:stCondLst>
                                            <p:cond delay="0"/>
                                          </p:stCondLst>
                                        </p:cTn>
                                        <p:tgtEl>
                                          <p:spTgt spid="114691">
                                            <p:txEl>
                                              <p:pRg st="3" end="3"/>
                                            </p:txEl>
                                          </p:spTgt>
                                        </p:tgtEl>
                                      </p:cBhvr>
                                    </p:animEffect>
                                    <p:anim calcmode="lin" valueType="num">
                                      <p:cBhvr>
                                        <p:cTn id="60" dur="1822" tmFilter="0,0; 0.14,0.36; 0.43,0.73; 0.71,0.91; 1.0,1.0">
                                          <p:stCondLst>
                                            <p:cond delay="0"/>
                                          </p:stCondLst>
                                        </p:cTn>
                                        <p:tgtEl>
                                          <p:spTgt spid="114691">
                                            <p:txEl>
                                              <p:pRg st="3" end="3"/>
                                            </p:txEl>
                                          </p:spTgt>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14691">
                                            <p:txEl>
                                              <p:pRg st="3" end="3"/>
                                            </p:txEl>
                                          </p:spTgt>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14691">
                                            <p:txEl>
                                              <p:pRg st="3" end="3"/>
                                            </p:txEl>
                                          </p:spTgt>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14691">
                                            <p:txEl>
                                              <p:pRg st="3" end="3"/>
                                            </p:txEl>
                                          </p:spTgt>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14691">
                                            <p:txEl>
                                              <p:pRg st="3" end="3"/>
                                            </p:txEl>
                                          </p:spTgt>
                                        </p:tgtEl>
                                        <p:attrNameLst>
                                          <p:attrName>ppt_y</p:attrName>
                                        </p:attrNameLst>
                                      </p:cBhvr>
                                      <p:tavLst>
                                        <p:tav tm="0" fmla="#ppt_y-sin(pi*$)/81">
                                          <p:val>
                                            <p:fltVal val="0"/>
                                          </p:val>
                                        </p:tav>
                                        <p:tav tm="100000">
                                          <p:val>
                                            <p:fltVal val="1"/>
                                          </p:val>
                                        </p:tav>
                                      </p:tavLst>
                                    </p:anim>
                                    <p:animScale>
                                      <p:cBhvr>
                                        <p:cTn id="65" dur="26">
                                          <p:stCondLst>
                                            <p:cond delay="650"/>
                                          </p:stCondLst>
                                        </p:cTn>
                                        <p:tgtEl>
                                          <p:spTgt spid="114691">
                                            <p:txEl>
                                              <p:pRg st="3" end="3"/>
                                            </p:txEl>
                                          </p:spTgt>
                                        </p:tgtEl>
                                      </p:cBhvr>
                                      <p:to x="100000" y="60000"/>
                                    </p:animScale>
                                    <p:animScale>
                                      <p:cBhvr>
                                        <p:cTn id="66" dur="166" decel="50000">
                                          <p:stCondLst>
                                            <p:cond delay="676"/>
                                          </p:stCondLst>
                                        </p:cTn>
                                        <p:tgtEl>
                                          <p:spTgt spid="114691">
                                            <p:txEl>
                                              <p:pRg st="3" end="3"/>
                                            </p:txEl>
                                          </p:spTgt>
                                        </p:tgtEl>
                                      </p:cBhvr>
                                      <p:to x="100000" y="100000"/>
                                    </p:animScale>
                                    <p:animScale>
                                      <p:cBhvr>
                                        <p:cTn id="67" dur="26">
                                          <p:stCondLst>
                                            <p:cond delay="1312"/>
                                          </p:stCondLst>
                                        </p:cTn>
                                        <p:tgtEl>
                                          <p:spTgt spid="114691">
                                            <p:txEl>
                                              <p:pRg st="3" end="3"/>
                                            </p:txEl>
                                          </p:spTgt>
                                        </p:tgtEl>
                                      </p:cBhvr>
                                      <p:to x="100000" y="80000"/>
                                    </p:animScale>
                                    <p:animScale>
                                      <p:cBhvr>
                                        <p:cTn id="68" dur="166" decel="50000">
                                          <p:stCondLst>
                                            <p:cond delay="1338"/>
                                          </p:stCondLst>
                                        </p:cTn>
                                        <p:tgtEl>
                                          <p:spTgt spid="114691">
                                            <p:txEl>
                                              <p:pRg st="3" end="3"/>
                                            </p:txEl>
                                          </p:spTgt>
                                        </p:tgtEl>
                                      </p:cBhvr>
                                      <p:to x="100000" y="100000"/>
                                    </p:animScale>
                                    <p:animScale>
                                      <p:cBhvr>
                                        <p:cTn id="69" dur="26">
                                          <p:stCondLst>
                                            <p:cond delay="1642"/>
                                          </p:stCondLst>
                                        </p:cTn>
                                        <p:tgtEl>
                                          <p:spTgt spid="114691">
                                            <p:txEl>
                                              <p:pRg st="3" end="3"/>
                                            </p:txEl>
                                          </p:spTgt>
                                        </p:tgtEl>
                                      </p:cBhvr>
                                      <p:to x="100000" y="90000"/>
                                    </p:animScale>
                                    <p:animScale>
                                      <p:cBhvr>
                                        <p:cTn id="70" dur="166" decel="50000">
                                          <p:stCondLst>
                                            <p:cond delay="1668"/>
                                          </p:stCondLst>
                                        </p:cTn>
                                        <p:tgtEl>
                                          <p:spTgt spid="114691">
                                            <p:txEl>
                                              <p:pRg st="3" end="3"/>
                                            </p:txEl>
                                          </p:spTgt>
                                        </p:tgtEl>
                                      </p:cBhvr>
                                      <p:to x="100000" y="100000"/>
                                    </p:animScale>
                                    <p:animScale>
                                      <p:cBhvr>
                                        <p:cTn id="71" dur="26">
                                          <p:stCondLst>
                                            <p:cond delay="1808"/>
                                          </p:stCondLst>
                                        </p:cTn>
                                        <p:tgtEl>
                                          <p:spTgt spid="114691">
                                            <p:txEl>
                                              <p:pRg st="3" end="3"/>
                                            </p:txEl>
                                          </p:spTgt>
                                        </p:tgtEl>
                                      </p:cBhvr>
                                      <p:to x="100000" y="95000"/>
                                    </p:animScale>
                                    <p:animScale>
                                      <p:cBhvr>
                                        <p:cTn id="72" dur="166" decel="50000">
                                          <p:stCondLst>
                                            <p:cond delay="1834"/>
                                          </p:stCondLst>
                                        </p:cTn>
                                        <p:tgtEl>
                                          <p:spTgt spid="114691">
                                            <p:txEl>
                                              <p:pRg st="3" end="3"/>
                                            </p:txEl>
                                          </p:spTgt>
                                        </p:tgtEl>
                                      </p:cBhvr>
                                      <p:to x="100000" y="100000"/>
                                    </p:animScale>
                                  </p:childTnLst>
                                </p:cTn>
                              </p:par>
                            </p:childTnLst>
                          </p:cTn>
                        </p:par>
                      </p:childTnLst>
                    </p:cTn>
                  </p:par>
                  <p:par>
                    <p:cTn id="73" fill="hold" nodeType="clickPar">
                      <p:stCondLst>
                        <p:cond delay="indefinite"/>
                      </p:stCondLst>
                      <p:childTnLst>
                        <p:par>
                          <p:cTn id="74" fill="hold" nodeType="withGroup">
                            <p:stCondLst>
                              <p:cond delay="0"/>
                            </p:stCondLst>
                            <p:childTnLst>
                              <p:par>
                                <p:cTn id="75" presetID="26" presetClass="entr" presetSubtype="0" fill="hold" nodeType="clickEffect">
                                  <p:stCondLst>
                                    <p:cond delay="0"/>
                                  </p:stCondLst>
                                  <p:childTnLst>
                                    <p:set>
                                      <p:cBhvr>
                                        <p:cTn id="76" dur="1" fill="hold">
                                          <p:stCondLst>
                                            <p:cond delay="0"/>
                                          </p:stCondLst>
                                        </p:cTn>
                                        <p:tgtEl>
                                          <p:spTgt spid="114693"/>
                                        </p:tgtEl>
                                        <p:attrNameLst>
                                          <p:attrName>style.visibility</p:attrName>
                                        </p:attrNameLst>
                                      </p:cBhvr>
                                      <p:to>
                                        <p:strVal val="visible"/>
                                      </p:to>
                                    </p:set>
                                    <p:animEffect transition="in" filter="wipe(down)">
                                      <p:cBhvr>
                                        <p:cTn id="77" dur="580">
                                          <p:stCondLst>
                                            <p:cond delay="0"/>
                                          </p:stCondLst>
                                        </p:cTn>
                                        <p:tgtEl>
                                          <p:spTgt spid="114693"/>
                                        </p:tgtEl>
                                      </p:cBhvr>
                                    </p:animEffect>
                                    <p:anim calcmode="lin" valueType="num">
                                      <p:cBhvr>
                                        <p:cTn id="78" dur="1822" tmFilter="0,0; 0.14,0.36; 0.43,0.73; 0.71,0.91; 1.0,1.0">
                                          <p:stCondLst>
                                            <p:cond delay="0"/>
                                          </p:stCondLst>
                                        </p:cTn>
                                        <p:tgtEl>
                                          <p:spTgt spid="114693"/>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14693"/>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14693"/>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14693"/>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14693"/>
                                        </p:tgtEl>
                                        <p:attrNameLst>
                                          <p:attrName>ppt_y</p:attrName>
                                        </p:attrNameLst>
                                      </p:cBhvr>
                                      <p:tavLst>
                                        <p:tav tm="0" fmla="#ppt_y-sin(pi*$)/81">
                                          <p:val>
                                            <p:fltVal val="0"/>
                                          </p:val>
                                        </p:tav>
                                        <p:tav tm="100000">
                                          <p:val>
                                            <p:fltVal val="1"/>
                                          </p:val>
                                        </p:tav>
                                      </p:tavLst>
                                    </p:anim>
                                    <p:animScale>
                                      <p:cBhvr>
                                        <p:cTn id="83" dur="26">
                                          <p:stCondLst>
                                            <p:cond delay="650"/>
                                          </p:stCondLst>
                                        </p:cTn>
                                        <p:tgtEl>
                                          <p:spTgt spid="114693"/>
                                        </p:tgtEl>
                                      </p:cBhvr>
                                      <p:to x="100000" y="60000"/>
                                    </p:animScale>
                                    <p:animScale>
                                      <p:cBhvr>
                                        <p:cTn id="84" dur="166" decel="50000">
                                          <p:stCondLst>
                                            <p:cond delay="676"/>
                                          </p:stCondLst>
                                        </p:cTn>
                                        <p:tgtEl>
                                          <p:spTgt spid="114693"/>
                                        </p:tgtEl>
                                      </p:cBhvr>
                                      <p:to x="100000" y="100000"/>
                                    </p:animScale>
                                    <p:animScale>
                                      <p:cBhvr>
                                        <p:cTn id="85" dur="26">
                                          <p:stCondLst>
                                            <p:cond delay="1312"/>
                                          </p:stCondLst>
                                        </p:cTn>
                                        <p:tgtEl>
                                          <p:spTgt spid="114693"/>
                                        </p:tgtEl>
                                      </p:cBhvr>
                                      <p:to x="100000" y="80000"/>
                                    </p:animScale>
                                    <p:animScale>
                                      <p:cBhvr>
                                        <p:cTn id="86" dur="166" decel="50000">
                                          <p:stCondLst>
                                            <p:cond delay="1338"/>
                                          </p:stCondLst>
                                        </p:cTn>
                                        <p:tgtEl>
                                          <p:spTgt spid="114693"/>
                                        </p:tgtEl>
                                      </p:cBhvr>
                                      <p:to x="100000" y="100000"/>
                                    </p:animScale>
                                    <p:animScale>
                                      <p:cBhvr>
                                        <p:cTn id="87" dur="26">
                                          <p:stCondLst>
                                            <p:cond delay="1642"/>
                                          </p:stCondLst>
                                        </p:cTn>
                                        <p:tgtEl>
                                          <p:spTgt spid="114693"/>
                                        </p:tgtEl>
                                      </p:cBhvr>
                                      <p:to x="100000" y="90000"/>
                                    </p:animScale>
                                    <p:animScale>
                                      <p:cBhvr>
                                        <p:cTn id="88" dur="166" decel="50000">
                                          <p:stCondLst>
                                            <p:cond delay="1668"/>
                                          </p:stCondLst>
                                        </p:cTn>
                                        <p:tgtEl>
                                          <p:spTgt spid="114693"/>
                                        </p:tgtEl>
                                      </p:cBhvr>
                                      <p:to x="100000" y="100000"/>
                                    </p:animScale>
                                    <p:animScale>
                                      <p:cBhvr>
                                        <p:cTn id="89" dur="26">
                                          <p:stCondLst>
                                            <p:cond delay="1808"/>
                                          </p:stCondLst>
                                        </p:cTn>
                                        <p:tgtEl>
                                          <p:spTgt spid="114693"/>
                                        </p:tgtEl>
                                      </p:cBhvr>
                                      <p:to x="100000" y="95000"/>
                                    </p:animScale>
                                    <p:animScale>
                                      <p:cBhvr>
                                        <p:cTn id="90" dur="166" decel="50000">
                                          <p:stCondLst>
                                            <p:cond delay="1834"/>
                                          </p:stCondLst>
                                        </p:cTn>
                                        <p:tgtEl>
                                          <p:spTgt spid="114693"/>
                                        </p:tgtEl>
                                      </p:cBhvr>
                                      <p:to x="100000" y="100000"/>
                                    </p:animScale>
                                  </p:childTnLst>
                                </p:cTn>
                              </p:par>
                            </p:childTnLst>
                          </p:cTn>
                        </p:par>
                      </p:childTnLst>
                    </p:cTn>
                  </p:par>
                  <p:par>
                    <p:cTn id="91" fill="hold" nodeType="clickPar">
                      <p:stCondLst>
                        <p:cond delay="indefinite"/>
                      </p:stCondLst>
                      <p:childTnLst>
                        <p:par>
                          <p:cTn id="92" fill="hold" nodeType="withGroup">
                            <p:stCondLst>
                              <p:cond delay="0"/>
                            </p:stCondLst>
                            <p:childTnLst>
                              <p:par>
                                <p:cTn id="93" presetID="26" presetClass="entr" presetSubtype="0" fill="hold" nodeType="clickEffect">
                                  <p:stCondLst>
                                    <p:cond delay="0"/>
                                  </p:stCondLst>
                                  <p:iterate type="lt">
                                    <p:tmPct val="0"/>
                                  </p:iterate>
                                  <p:childTnLst>
                                    <p:set>
                                      <p:cBhvr>
                                        <p:cTn id="94" dur="1" fill="hold">
                                          <p:stCondLst>
                                            <p:cond delay="0"/>
                                          </p:stCondLst>
                                        </p:cTn>
                                        <p:tgtEl>
                                          <p:spTgt spid="114691">
                                            <p:txEl>
                                              <p:pRg st="6" end="6"/>
                                            </p:txEl>
                                          </p:spTgt>
                                        </p:tgtEl>
                                        <p:attrNameLst>
                                          <p:attrName>style.visibility</p:attrName>
                                        </p:attrNameLst>
                                      </p:cBhvr>
                                      <p:to>
                                        <p:strVal val="visible"/>
                                      </p:to>
                                    </p:set>
                                    <p:animEffect transition="in" filter="wipe(down)">
                                      <p:cBhvr>
                                        <p:cTn id="95" dur="580">
                                          <p:stCondLst>
                                            <p:cond delay="0"/>
                                          </p:stCondLst>
                                        </p:cTn>
                                        <p:tgtEl>
                                          <p:spTgt spid="114691">
                                            <p:txEl>
                                              <p:pRg st="6" end="6"/>
                                            </p:txEl>
                                          </p:spTgt>
                                        </p:tgtEl>
                                      </p:cBhvr>
                                    </p:animEffect>
                                    <p:anim calcmode="lin" valueType="num">
                                      <p:cBhvr>
                                        <p:cTn id="96" dur="1822" tmFilter="0,0; 0.14,0.36; 0.43,0.73; 0.71,0.91; 1.0,1.0">
                                          <p:stCondLst>
                                            <p:cond delay="0"/>
                                          </p:stCondLst>
                                        </p:cTn>
                                        <p:tgtEl>
                                          <p:spTgt spid="114691">
                                            <p:txEl>
                                              <p:pRg st="6" end="6"/>
                                            </p:txEl>
                                          </p:spTgt>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4691">
                                            <p:txEl>
                                              <p:pRg st="6" end="6"/>
                                            </p:txEl>
                                          </p:spTgt>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4691">
                                            <p:txEl>
                                              <p:pRg st="6" end="6"/>
                                            </p:txEl>
                                          </p:spTgt>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4691">
                                            <p:txEl>
                                              <p:pRg st="6" end="6"/>
                                            </p:txEl>
                                          </p:spTgt>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4691">
                                            <p:txEl>
                                              <p:pRg st="6" end="6"/>
                                            </p:txEl>
                                          </p:spTgt>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4691">
                                            <p:txEl>
                                              <p:pRg st="6" end="6"/>
                                            </p:txEl>
                                          </p:spTgt>
                                        </p:tgtEl>
                                      </p:cBhvr>
                                      <p:to x="100000" y="60000"/>
                                    </p:animScale>
                                    <p:animScale>
                                      <p:cBhvr>
                                        <p:cTn id="102" dur="166" decel="50000">
                                          <p:stCondLst>
                                            <p:cond delay="676"/>
                                          </p:stCondLst>
                                        </p:cTn>
                                        <p:tgtEl>
                                          <p:spTgt spid="114691">
                                            <p:txEl>
                                              <p:pRg st="6" end="6"/>
                                            </p:txEl>
                                          </p:spTgt>
                                        </p:tgtEl>
                                      </p:cBhvr>
                                      <p:to x="100000" y="100000"/>
                                    </p:animScale>
                                    <p:animScale>
                                      <p:cBhvr>
                                        <p:cTn id="103" dur="26">
                                          <p:stCondLst>
                                            <p:cond delay="1312"/>
                                          </p:stCondLst>
                                        </p:cTn>
                                        <p:tgtEl>
                                          <p:spTgt spid="114691">
                                            <p:txEl>
                                              <p:pRg st="6" end="6"/>
                                            </p:txEl>
                                          </p:spTgt>
                                        </p:tgtEl>
                                      </p:cBhvr>
                                      <p:to x="100000" y="80000"/>
                                    </p:animScale>
                                    <p:animScale>
                                      <p:cBhvr>
                                        <p:cTn id="104" dur="166" decel="50000">
                                          <p:stCondLst>
                                            <p:cond delay="1338"/>
                                          </p:stCondLst>
                                        </p:cTn>
                                        <p:tgtEl>
                                          <p:spTgt spid="114691">
                                            <p:txEl>
                                              <p:pRg st="6" end="6"/>
                                            </p:txEl>
                                          </p:spTgt>
                                        </p:tgtEl>
                                      </p:cBhvr>
                                      <p:to x="100000" y="100000"/>
                                    </p:animScale>
                                    <p:animScale>
                                      <p:cBhvr>
                                        <p:cTn id="105" dur="26">
                                          <p:stCondLst>
                                            <p:cond delay="1642"/>
                                          </p:stCondLst>
                                        </p:cTn>
                                        <p:tgtEl>
                                          <p:spTgt spid="114691">
                                            <p:txEl>
                                              <p:pRg st="6" end="6"/>
                                            </p:txEl>
                                          </p:spTgt>
                                        </p:tgtEl>
                                      </p:cBhvr>
                                      <p:to x="100000" y="90000"/>
                                    </p:animScale>
                                    <p:animScale>
                                      <p:cBhvr>
                                        <p:cTn id="106" dur="166" decel="50000">
                                          <p:stCondLst>
                                            <p:cond delay="1668"/>
                                          </p:stCondLst>
                                        </p:cTn>
                                        <p:tgtEl>
                                          <p:spTgt spid="114691">
                                            <p:txEl>
                                              <p:pRg st="6" end="6"/>
                                            </p:txEl>
                                          </p:spTgt>
                                        </p:tgtEl>
                                      </p:cBhvr>
                                      <p:to x="100000" y="100000"/>
                                    </p:animScale>
                                    <p:animScale>
                                      <p:cBhvr>
                                        <p:cTn id="107" dur="26">
                                          <p:stCondLst>
                                            <p:cond delay="1808"/>
                                          </p:stCondLst>
                                        </p:cTn>
                                        <p:tgtEl>
                                          <p:spTgt spid="114691">
                                            <p:txEl>
                                              <p:pRg st="6" end="6"/>
                                            </p:txEl>
                                          </p:spTgt>
                                        </p:tgtEl>
                                      </p:cBhvr>
                                      <p:to x="100000" y="95000"/>
                                    </p:animScale>
                                    <p:animScale>
                                      <p:cBhvr>
                                        <p:cTn id="108" dur="166" decel="50000">
                                          <p:stCondLst>
                                            <p:cond delay="1834"/>
                                          </p:stCondLst>
                                        </p:cTn>
                                        <p:tgtEl>
                                          <p:spTgt spid="114691">
                                            <p:txEl>
                                              <p:pRg st="6" end="6"/>
                                            </p:txEl>
                                          </p:spTgt>
                                        </p:tgtEl>
                                      </p:cBhvr>
                                      <p:to x="100000" y="100000"/>
                                    </p:animScale>
                                  </p:childTnLst>
                                </p:cTn>
                              </p:par>
                              <p:par>
                                <p:cTn id="109" presetID="26" presetClass="entr" presetSubtype="0" fill="hold" nodeType="withEffect">
                                  <p:stCondLst>
                                    <p:cond delay="0"/>
                                  </p:stCondLst>
                                  <p:iterate type="lt">
                                    <p:tmPct val="0"/>
                                  </p:iterate>
                                  <p:childTnLst>
                                    <p:set>
                                      <p:cBhvr>
                                        <p:cTn id="110" dur="1" fill="hold">
                                          <p:stCondLst>
                                            <p:cond delay="0"/>
                                          </p:stCondLst>
                                        </p:cTn>
                                        <p:tgtEl>
                                          <p:spTgt spid="114691">
                                            <p:txEl>
                                              <p:pRg st="7" end="7"/>
                                            </p:txEl>
                                          </p:spTgt>
                                        </p:tgtEl>
                                        <p:attrNameLst>
                                          <p:attrName>style.visibility</p:attrName>
                                        </p:attrNameLst>
                                      </p:cBhvr>
                                      <p:to>
                                        <p:strVal val="visible"/>
                                      </p:to>
                                    </p:set>
                                    <p:animEffect transition="in" filter="wipe(down)">
                                      <p:cBhvr>
                                        <p:cTn id="111" dur="580">
                                          <p:stCondLst>
                                            <p:cond delay="0"/>
                                          </p:stCondLst>
                                        </p:cTn>
                                        <p:tgtEl>
                                          <p:spTgt spid="114691">
                                            <p:txEl>
                                              <p:pRg st="7" end="7"/>
                                            </p:txEl>
                                          </p:spTgt>
                                        </p:tgtEl>
                                      </p:cBhvr>
                                    </p:animEffect>
                                    <p:anim calcmode="lin" valueType="num">
                                      <p:cBhvr>
                                        <p:cTn id="112" dur="1822" tmFilter="0,0; 0.14,0.36; 0.43,0.73; 0.71,0.91; 1.0,1.0">
                                          <p:stCondLst>
                                            <p:cond delay="0"/>
                                          </p:stCondLst>
                                        </p:cTn>
                                        <p:tgtEl>
                                          <p:spTgt spid="114691">
                                            <p:txEl>
                                              <p:pRg st="7" end="7"/>
                                            </p:txEl>
                                          </p:spTgt>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114691">
                                            <p:txEl>
                                              <p:pRg st="7" end="7"/>
                                            </p:txEl>
                                          </p:spTgt>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114691">
                                            <p:txEl>
                                              <p:pRg st="7" end="7"/>
                                            </p:txEl>
                                          </p:spTgt>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114691">
                                            <p:txEl>
                                              <p:pRg st="7" end="7"/>
                                            </p:txEl>
                                          </p:spTgt>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114691">
                                            <p:txEl>
                                              <p:pRg st="7" end="7"/>
                                            </p:txEl>
                                          </p:spTgt>
                                        </p:tgtEl>
                                        <p:attrNameLst>
                                          <p:attrName>ppt_y</p:attrName>
                                        </p:attrNameLst>
                                      </p:cBhvr>
                                      <p:tavLst>
                                        <p:tav tm="0" fmla="#ppt_y-sin(pi*$)/81">
                                          <p:val>
                                            <p:fltVal val="0"/>
                                          </p:val>
                                        </p:tav>
                                        <p:tav tm="100000">
                                          <p:val>
                                            <p:fltVal val="1"/>
                                          </p:val>
                                        </p:tav>
                                      </p:tavLst>
                                    </p:anim>
                                    <p:animScale>
                                      <p:cBhvr>
                                        <p:cTn id="117" dur="26">
                                          <p:stCondLst>
                                            <p:cond delay="650"/>
                                          </p:stCondLst>
                                        </p:cTn>
                                        <p:tgtEl>
                                          <p:spTgt spid="114691">
                                            <p:txEl>
                                              <p:pRg st="7" end="7"/>
                                            </p:txEl>
                                          </p:spTgt>
                                        </p:tgtEl>
                                      </p:cBhvr>
                                      <p:to x="100000" y="60000"/>
                                    </p:animScale>
                                    <p:animScale>
                                      <p:cBhvr>
                                        <p:cTn id="118" dur="166" decel="50000">
                                          <p:stCondLst>
                                            <p:cond delay="676"/>
                                          </p:stCondLst>
                                        </p:cTn>
                                        <p:tgtEl>
                                          <p:spTgt spid="114691">
                                            <p:txEl>
                                              <p:pRg st="7" end="7"/>
                                            </p:txEl>
                                          </p:spTgt>
                                        </p:tgtEl>
                                      </p:cBhvr>
                                      <p:to x="100000" y="100000"/>
                                    </p:animScale>
                                    <p:animScale>
                                      <p:cBhvr>
                                        <p:cTn id="119" dur="26">
                                          <p:stCondLst>
                                            <p:cond delay="1312"/>
                                          </p:stCondLst>
                                        </p:cTn>
                                        <p:tgtEl>
                                          <p:spTgt spid="114691">
                                            <p:txEl>
                                              <p:pRg st="7" end="7"/>
                                            </p:txEl>
                                          </p:spTgt>
                                        </p:tgtEl>
                                      </p:cBhvr>
                                      <p:to x="100000" y="80000"/>
                                    </p:animScale>
                                    <p:animScale>
                                      <p:cBhvr>
                                        <p:cTn id="120" dur="166" decel="50000">
                                          <p:stCondLst>
                                            <p:cond delay="1338"/>
                                          </p:stCondLst>
                                        </p:cTn>
                                        <p:tgtEl>
                                          <p:spTgt spid="114691">
                                            <p:txEl>
                                              <p:pRg st="7" end="7"/>
                                            </p:txEl>
                                          </p:spTgt>
                                        </p:tgtEl>
                                      </p:cBhvr>
                                      <p:to x="100000" y="100000"/>
                                    </p:animScale>
                                    <p:animScale>
                                      <p:cBhvr>
                                        <p:cTn id="121" dur="26">
                                          <p:stCondLst>
                                            <p:cond delay="1642"/>
                                          </p:stCondLst>
                                        </p:cTn>
                                        <p:tgtEl>
                                          <p:spTgt spid="114691">
                                            <p:txEl>
                                              <p:pRg st="7" end="7"/>
                                            </p:txEl>
                                          </p:spTgt>
                                        </p:tgtEl>
                                      </p:cBhvr>
                                      <p:to x="100000" y="90000"/>
                                    </p:animScale>
                                    <p:animScale>
                                      <p:cBhvr>
                                        <p:cTn id="122" dur="166" decel="50000">
                                          <p:stCondLst>
                                            <p:cond delay="1668"/>
                                          </p:stCondLst>
                                        </p:cTn>
                                        <p:tgtEl>
                                          <p:spTgt spid="114691">
                                            <p:txEl>
                                              <p:pRg st="7" end="7"/>
                                            </p:txEl>
                                          </p:spTgt>
                                        </p:tgtEl>
                                      </p:cBhvr>
                                      <p:to x="100000" y="100000"/>
                                    </p:animScale>
                                    <p:animScale>
                                      <p:cBhvr>
                                        <p:cTn id="123" dur="26">
                                          <p:stCondLst>
                                            <p:cond delay="1808"/>
                                          </p:stCondLst>
                                        </p:cTn>
                                        <p:tgtEl>
                                          <p:spTgt spid="114691">
                                            <p:txEl>
                                              <p:pRg st="7" end="7"/>
                                            </p:txEl>
                                          </p:spTgt>
                                        </p:tgtEl>
                                      </p:cBhvr>
                                      <p:to x="100000" y="95000"/>
                                    </p:animScale>
                                    <p:animScale>
                                      <p:cBhvr>
                                        <p:cTn id="124" dur="166" decel="50000">
                                          <p:stCondLst>
                                            <p:cond delay="1834"/>
                                          </p:stCondLst>
                                        </p:cTn>
                                        <p:tgtEl>
                                          <p:spTgt spid="114691">
                                            <p:txEl>
                                              <p:pRg st="7" end="7"/>
                                            </p:txEl>
                                          </p:spTgt>
                                        </p:tgtEl>
                                      </p:cBhvr>
                                      <p:to x="100000" y="100000"/>
                                    </p:animScale>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6" presetClass="entr" presetSubtype="0" fill="hold" nodeType="clickEffect">
                                  <p:stCondLst>
                                    <p:cond delay="0"/>
                                  </p:stCondLst>
                                  <p:childTnLst>
                                    <p:set>
                                      <p:cBhvr>
                                        <p:cTn id="128" dur="1" fill="hold">
                                          <p:stCondLst>
                                            <p:cond delay="0"/>
                                          </p:stCondLst>
                                        </p:cTn>
                                        <p:tgtEl>
                                          <p:spTgt spid="114694"/>
                                        </p:tgtEl>
                                        <p:attrNameLst>
                                          <p:attrName>style.visibility</p:attrName>
                                        </p:attrNameLst>
                                      </p:cBhvr>
                                      <p:to>
                                        <p:strVal val="visible"/>
                                      </p:to>
                                    </p:set>
                                    <p:animEffect transition="in" filter="wipe(down)">
                                      <p:cBhvr>
                                        <p:cTn id="129" dur="580">
                                          <p:stCondLst>
                                            <p:cond delay="0"/>
                                          </p:stCondLst>
                                        </p:cTn>
                                        <p:tgtEl>
                                          <p:spTgt spid="114694"/>
                                        </p:tgtEl>
                                      </p:cBhvr>
                                    </p:animEffect>
                                    <p:anim calcmode="lin" valueType="num">
                                      <p:cBhvr>
                                        <p:cTn id="130" dur="1822" tmFilter="0,0; 0.14,0.36; 0.43,0.73; 0.71,0.91; 1.0,1.0">
                                          <p:stCondLst>
                                            <p:cond delay="0"/>
                                          </p:stCondLst>
                                        </p:cTn>
                                        <p:tgtEl>
                                          <p:spTgt spid="114694"/>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114694"/>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114694"/>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114694"/>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114694"/>
                                        </p:tgtEl>
                                        <p:attrNameLst>
                                          <p:attrName>ppt_y</p:attrName>
                                        </p:attrNameLst>
                                      </p:cBhvr>
                                      <p:tavLst>
                                        <p:tav tm="0" fmla="#ppt_y-sin(pi*$)/81">
                                          <p:val>
                                            <p:fltVal val="0"/>
                                          </p:val>
                                        </p:tav>
                                        <p:tav tm="100000">
                                          <p:val>
                                            <p:fltVal val="1"/>
                                          </p:val>
                                        </p:tav>
                                      </p:tavLst>
                                    </p:anim>
                                    <p:animScale>
                                      <p:cBhvr>
                                        <p:cTn id="135" dur="26">
                                          <p:stCondLst>
                                            <p:cond delay="650"/>
                                          </p:stCondLst>
                                        </p:cTn>
                                        <p:tgtEl>
                                          <p:spTgt spid="114694"/>
                                        </p:tgtEl>
                                      </p:cBhvr>
                                      <p:to x="100000" y="60000"/>
                                    </p:animScale>
                                    <p:animScale>
                                      <p:cBhvr>
                                        <p:cTn id="136" dur="166" decel="50000">
                                          <p:stCondLst>
                                            <p:cond delay="676"/>
                                          </p:stCondLst>
                                        </p:cTn>
                                        <p:tgtEl>
                                          <p:spTgt spid="114694"/>
                                        </p:tgtEl>
                                      </p:cBhvr>
                                      <p:to x="100000" y="100000"/>
                                    </p:animScale>
                                    <p:animScale>
                                      <p:cBhvr>
                                        <p:cTn id="137" dur="26">
                                          <p:stCondLst>
                                            <p:cond delay="1312"/>
                                          </p:stCondLst>
                                        </p:cTn>
                                        <p:tgtEl>
                                          <p:spTgt spid="114694"/>
                                        </p:tgtEl>
                                      </p:cBhvr>
                                      <p:to x="100000" y="80000"/>
                                    </p:animScale>
                                    <p:animScale>
                                      <p:cBhvr>
                                        <p:cTn id="138" dur="166" decel="50000">
                                          <p:stCondLst>
                                            <p:cond delay="1338"/>
                                          </p:stCondLst>
                                        </p:cTn>
                                        <p:tgtEl>
                                          <p:spTgt spid="114694"/>
                                        </p:tgtEl>
                                      </p:cBhvr>
                                      <p:to x="100000" y="100000"/>
                                    </p:animScale>
                                    <p:animScale>
                                      <p:cBhvr>
                                        <p:cTn id="139" dur="26">
                                          <p:stCondLst>
                                            <p:cond delay="1642"/>
                                          </p:stCondLst>
                                        </p:cTn>
                                        <p:tgtEl>
                                          <p:spTgt spid="114694"/>
                                        </p:tgtEl>
                                      </p:cBhvr>
                                      <p:to x="100000" y="90000"/>
                                    </p:animScale>
                                    <p:animScale>
                                      <p:cBhvr>
                                        <p:cTn id="140" dur="166" decel="50000">
                                          <p:stCondLst>
                                            <p:cond delay="1668"/>
                                          </p:stCondLst>
                                        </p:cTn>
                                        <p:tgtEl>
                                          <p:spTgt spid="114694"/>
                                        </p:tgtEl>
                                      </p:cBhvr>
                                      <p:to x="100000" y="100000"/>
                                    </p:animScale>
                                    <p:animScale>
                                      <p:cBhvr>
                                        <p:cTn id="141" dur="26">
                                          <p:stCondLst>
                                            <p:cond delay="1808"/>
                                          </p:stCondLst>
                                        </p:cTn>
                                        <p:tgtEl>
                                          <p:spTgt spid="114694"/>
                                        </p:tgtEl>
                                      </p:cBhvr>
                                      <p:to x="100000" y="95000"/>
                                    </p:animScale>
                                    <p:animScale>
                                      <p:cBhvr>
                                        <p:cTn id="142" dur="166" decel="50000">
                                          <p:stCondLst>
                                            <p:cond delay="1834"/>
                                          </p:stCondLst>
                                        </p:cTn>
                                        <p:tgtEl>
                                          <p:spTgt spid="114694"/>
                                        </p:tgtEl>
                                      </p:cBhvr>
                                      <p:to x="100000" y="100000"/>
                                    </p:animScale>
                                  </p:childTnLst>
                                </p:cTn>
                              </p:par>
                            </p:childTnLst>
                          </p:cTn>
                        </p:par>
                      </p:childTnLst>
                    </p:cTn>
                  </p:par>
                  <p:par>
                    <p:cTn id="143" fill="hold" nodeType="clickPar">
                      <p:stCondLst>
                        <p:cond delay="indefinite"/>
                      </p:stCondLst>
                      <p:childTnLst>
                        <p:par>
                          <p:cTn id="144" fill="hold" nodeType="withGroup">
                            <p:stCondLst>
                              <p:cond delay="0"/>
                            </p:stCondLst>
                            <p:childTnLst>
                              <p:par>
                                <p:cTn id="145" presetID="26" presetClass="entr" presetSubtype="0" fill="hold" nodeType="clickEffect">
                                  <p:stCondLst>
                                    <p:cond delay="0"/>
                                  </p:stCondLst>
                                  <p:iterate type="lt">
                                    <p:tmPct val="0"/>
                                  </p:iterate>
                                  <p:childTnLst>
                                    <p:set>
                                      <p:cBhvr>
                                        <p:cTn id="146" dur="1" fill="hold">
                                          <p:stCondLst>
                                            <p:cond delay="0"/>
                                          </p:stCondLst>
                                        </p:cTn>
                                        <p:tgtEl>
                                          <p:spTgt spid="114691">
                                            <p:txEl>
                                              <p:pRg st="9" end="9"/>
                                            </p:txEl>
                                          </p:spTgt>
                                        </p:tgtEl>
                                        <p:attrNameLst>
                                          <p:attrName>style.visibility</p:attrName>
                                        </p:attrNameLst>
                                      </p:cBhvr>
                                      <p:to>
                                        <p:strVal val="visible"/>
                                      </p:to>
                                    </p:set>
                                    <p:animEffect transition="in" filter="wipe(down)">
                                      <p:cBhvr>
                                        <p:cTn id="147" dur="580">
                                          <p:stCondLst>
                                            <p:cond delay="0"/>
                                          </p:stCondLst>
                                        </p:cTn>
                                        <p:tgtEl>
                                          <p:spTgt spid="114691">
                                            <p:txEl>
                                              <p:pRg st="9" end="9"/>
                                            </p:txEl>
                                          </p:spTgt>
                                        </p:tgtEl>
                                      </p:cBhvr>
                                    </p:animEffect>
                                    <p:anim calcmode="lin" valueType="num">
                                      <p:cBhvr>
                                        <p:cTn id="148" dur="1822" tmFilter="0,0; 0.14,0.36; 0.43,0.73; 0.71,0.91; 1.0,1.0">
                                          <p:stCondLst>
                                            <p:cond delay="0"/>
                                          </p:stCondLst>
                                        </p:cTn>
                                        <p:tgtEl>
                                          <p:spTgt spid="114691">
                                            <p:txEl>
                                              <p:pRg st="9" end="9"/>
                                            </p:txEl>
                                          </p:spTgt>
                                        </p:tgtEl>
                                        <p:attrNameLst>
                                          <p:attrName>ppt_x</p:attrName>
                                        </p:attrNameLst>
                                      </p:cBhvr>
                                      <p:tavLst>
                                        <p:tav tm="0">
                                          <p:val>
                                            <p:strVal val="#ppt_x-0.25"/>
                                          </p:val>
                                        </p:tav>
                                        <p:tav tm="100000">
                                          <p:val>
                                            <p:strVal val="#ppt_x"/>
                                          </p:val>
                                        </p:tav>
                                      </p:tavLst>
                                    </p:anim>
                                    <p:anim calcmode="lin" valueType="num">
                                      <p:cBhvr>
                                        <p:cTn id="149" dur="664" tmFilter="0.0,0.0; 0.25,0.07; 0.50,0.2; 0.75,0.467; 1.0,1.0">
                                          <p:stCondLst>
                                            <p:cond delay="0"/>
                                          </p:stCondLst>
                                        </p:cTn>
                                        <p:tgtEl>
                                          <p:spTgt spid="114691">
                                            <p:txEl>
                                              <p:pRg st="9" end="9"/>
                                            </p:txEl>
                                          </p:spTgt>
                                        </p:tgtEl>
                                        <p:attrNameLst>
                                          <p:attrName>ppt_y</p:attrName>
                                        </p:attrNameLst>
                                      </p:cBhvr>
                                      <p:tavLst>
                                        <p:tav tm="0" fmla="#ppt_y-sin(pi*$)/3">
                                          <p:val>
                                            <p:fltVal val="0.5"/>
                                          </p:val>
                                        </p:tav>
                                        <p:tav tm="100000">
                                          <p:val>
                                            <p:fltVal val="1"/>
                                          </p:val>
                                        </p:tav>
                                      </p:tavLst>
                                    </p:anim>
                                    <p:anim calcmode="lin" valueType="num">
                                      <p:cBhvr>
                                        <p:cTn id="150" dur="664" tmFilter="0, 0; 0.125,0.2665; 0.25,0.4; 0.375,0.465; 0.5,0.5;  0.625,0.535; 0.75,0.6; 0.875,0.7335; 1,1">
                                          <p:stCondLst>
                                            <p:cond delay="664"/>
                                          </p:stCondLst>
                                        </p:cTn>
                                        <p:tgtEl>
                                          <p:spTgt spid="114691">
                                            <p:txEl>
                                              <p:pRg st="9" end="9"/>
                                            </p:txEl>
                                          </p:spTgt>
                                        </p:tgtEl>
                                        <p:attrNameLst>
                                          <p:attrName>ppt_y</p:attrName>
                                        </p:attrNameLst>
                                      </p:cBhvr>
                                      <p:tavLst>
                                        <p:tav tm="0" fmla="#ppt_y-sin(pi*$)/9">
                                          <p:val>
                                            <p:fltVal val="0"/>
                                          </p:val>
                                        </p:tav>
                                        <p:tav tm="100000">
                                          <p:val>
                                            <p:fltVal val="1"/>
                                          </p:val>
                                        </p:tav>
                                      </p:tavLst>
                                    </p:anim>
                                    <p:anim calcmode="lin" valueType="num">
                                      <p:cBhvr>
                                        <p:cTn id="151" dur="332" tmFilter="0, 0; 0.125,0.2665; 0.25,0.4; 0.375,0.465; 0.5,0.5;  0.625,0.535; 0.75,0.6; 0.875,0.7335; 1,1">
                                          <p:stCondLst>
                                            <p:cond delay="1324"/>
                                          </p:stCondLst>
                                        </p:cTn>
                                        <p:tgtEl>
                                          <p:spTgt spid="114691">
                                            <p:txEl>
                                              <p:pRg st="9" end="9"/>
                                            </p:txEl>
                                          </p:spTgt>
                                        </p:tgtEl>
                                        <p:attrNameLst>
                                          <p:attrName>ppt_y</p:attrName>
                                        </p:attrNameLst>
                                      </p:cBhvr>
                                      <p:tavLst>
                                        <p:tav tm="0" fmla="#ppt_y-sin(pi*$)/27">
                                          <p:val>
                                            <p:fltVal val="0"/>
                                          </p:val>
                                        </p:tav>
                                        <p:tav tm="100000">
                                          <p:val>
                                            <p:fltVal val="1"/>
                                          </p:val>
                                        </p:tav>
                                      </p:tavLst>
                                    </p:anim>
                                    <p:anim calcmode="lin" valueType="num">
                                      <p:cBhvr>
                                        <p:cTn id="152" dur="164" tmFilter="0, 0; 0.125,0.2665; 0.25,0.4; 0.375,0.465; 0.5,0.5;  0.625,0.535; 0.75,0.6; 0.875,0.7335; 1,1">
                                          <p:stCondLst>
                                            <p:cond delay="1656"/>
                                          </p:stCondLst>
                                        </p:cTn>
                                        <p:tgtEl>
                                          <p:spTgt spid="114691">
                                            <p:txEl>
                                              <p:pRg st="9" end="9"/>
                                            </p:txEl>
                                          </p:spTgt>
                                        </p:tgtEl>
                                        <p:attrNameLst>
                                          <p:attrName>ppt_y</p:attrName>
                                        </p:attrNameLst>
                                      </p:cBhvr>
                                      <p:tavLst>
                                        <p:tav tm="0" fmla="#ppt_y-sin(pi*$)/81">
                                          <p:val>
                                            <p:fltVal val="0"/>
                                          </p:val>
                                        </p:tav>
                                        <p:tav tm="100000">
                                          <p:val>
                                            <p:fltVal val="1"/>
                                          </p:val>
                                        </p:tav>
                                      </p:tavLst>
                                    </p:anim>
                                    <p:animScale>
                                      <p:cBhvr>
                                        <p:cTn id="153" dur="26">
                                          <p:stCondLst>
                                            <p:cond delay="650"/>
                                          </p:stCondLst>
                                        </p:cTn>
                                        <p:tgtEl>
                                          <p:spTgt spid="114691">
                                            <p:txEl>
                                              <p:pRg st="9" end="9"/>
                                            </p:txEl>
                                          </p:spTgt>
                                        </p:tgtEl>
                                      </p:cBhvr>
                                      <p:to x="100000" y="60000"/>
                                    </p:animScale>
                                    <p:animScale>
                                      <p:cBhvr>
                                        <p:cTn id="154" dur="166" decel="50000">
                                          <p:stCondLst>
                                            <p:cond delay="676"/>
                                          </p:stCondLst>
                                        </p:cTn>
                                        <p:tgtEl>
                                          <p:spTgt spid="114691">
                                            <p:txEl>
                                              <p:pRg st="9" end="9"/>
                                            </p:txEl>
                                          </p:spTgt>
                                        </p:tgtEl>
                                      </p:cBhvr>
                                      <p:to x="100000" y="100000"/>
                                    </p:animScale>
                                    <p:animScale>
                                      <p:cBhvr>
                                        <p:cTn id="155" dur="26">
                                          <p:stCondLst>
                                            <p:cond delay="1312"/>
                                          </p:stCondLst>
                                        </p:cTn>
                                        <p:tgtEl>
                                          <p:spTgt spid="114691">
                                            <p:txEl>
                                              <p:pRg st="9" end="9"/>
                                            </p:txEl>
                                          </p:spTgt>
                                        </p:tgtEl>
                                      </p:cBhvr>
                                      <p:to x="100000" y="80000"/>
                                    </p:animScale>
                                    <p:animScale>
                                      <p:cBhvr>
                                        <p:cTn id="156" dur="166" decel="50000">
                                          <p:stCondLst>
                                            <p:cond delay="1338"/>
                                          </p:stCondLst>
                                        </p:cTn>
                                        <p:tgtEl>
                                          <p:spTgt spid="114691">
                                            <p:txEl>
                                              <p:pRg st="9" end="9"/>
                                            </p:txEl>
                                          </p:spTgt>
                                        </p:tgtEl>
                                      </p:cBhvr>
                                      <p:to x="100000" y="100000"/>
                                    </p:animScale>
                                    <p:animScale>
                                      <p:cBhvr>
                                        <p:cTn id="157" dur="26">
                                          <p:stCondLst>
                                            <p:cond delay="1642"/>
                                          </p:stCondLst>
                                        </p:cTn>
                                        <p:tgtEl>
                                          <p:spTgt spid="114691">
                                            <p:txEl>
                                              <p:pRg st="9" end="9"/>
                                            </p:txEl>
                                          </p:spTgt>
                                        </p:tgtEl>
                                      </p:cBhvr>
                                      <p:to x="100000" y="90000"/>
                                    </p:animScale>
                                    <p:animScale>
                                      <p:cBhvr>
                                        <p:cTn id="158" dur="166" decel="50000">
                                          <p:stCondLst>
                                            <p:cond delay="1668"/>
                                          </p:stCondLst>
                                        </p:cTn>
                                        <p:tgtEl>
                                          <p:spTgt spid="114691">
                                            <p:txEl>
                                              <p:pRg st="9" end="9"/>
                                            </p:txEl>
                                          </p:spTgt>
                                        </p:tgtEl>
                                      </p:cBhvr>
                                      <p:to x="100000" y="100000"/>
                                    </p:animScale>
                                    <p:animScale>
                                      <p:cBhvr>
                                        <p:cTn id="159" dur="26">
                                          <p:stCondLst>
                                            <p:cond delay="1808"/>
                                          </p:stCondLst>
                                        </p:cTn>
                                        <p:tgtEl>
                                          <p:spTgt spid="114691">
                                            <p:txEl>
                                              <p:pRg st="9" end="9"/>
                                            </p:txEl>
                                          </p:spTgt>
                                        </p:tgtEl>
                                      </p:cBhvr>
                                      <p:to x="100000" y="95000"/>
                                    </p:animScale>
                                    <p:animScale>
                                      <p:cBhvr>
                                        <p:cTn id="160" dur="166" decel="50000">
                                          <p:stCondLst>
                                            <p:cond delay="1834"/>
                                          </p:stCondLst>
                                        </p:cTn>
                                        <p:tgtEl>
                                          <p:spTgt spid="114691">
                                            <p:txEl>
                                              <p:pRg st="9" end="9"/>
                                            </p:txEl>
                                          </p:spTgt>
                                        </p:tgtEl>
                                      </p:cBhvr>
                                      <p:to x="100000" y="100000"/>
                                    </p:animScale>
                                  </p:childTnLst>
                                </p:cTn>
                              </p:par>
                              <p:par>
                                <p:cTn id="161" presetID="26" presetClass="entr" presetSubtype="0" fill="hold" nodeType="withEffect">
                                  <p:stCondLst>
                                    <p:cond delay="0"/>
                                  </p:stCondLst>
                                  <p:iterate type="lt">
                                    <p:tmPct val="0"/>
                                  </p:iterate>
                                  <p:childTnLst>
                                    <p:set>
                                      <p:cBhvr>
                                        <p:cTn id="162" dur="1" fill="hold">
                                          <p:stCondLst>
                                            <p:cond delay="0"/>
                                          </p:stCondLst>
                                        </p:cTn>
                                        <p:tgtEl>
                                          <p:spTgt spid="114691">
                                            <p:txEl>
                                              <p:pRg st="10" end="10"/>
                                            </p:txEl>
                                          </p:spTgt>
                                        </p:tgtEl>
                                        <p:attrNameLst>
                                          <p:attrName>style.visibility</p:attrName>
                                        </p:attrNameLst>
                                      </p:cBhvr>
                                      <p:to>
                                        <p:strVal val="visible"/>
                                      </p:to>
                                    </p:set>
                                    <p:animEffect transition="in" filter="wipe(down)">
                                      <p:cBhvr>
                                        <p:cTn id="163" dur="580">
                                          <p:stCondLst>
                                            <p:cond delay="0"/>
                                          </p:stCondLst>
                                        </p:cTn>
                                        <p:tgtEl>
                                          <p:spTgt spid="114691">
                                            <p:txEl>
                                              <p:pRg st="10" end="10"/>
                                            </p:txEl>
                                          </p:spTgt>
                                        </p:tgtEl>
                                      </p:cBhvr>
                                    </p:animEffect>
                                    <p:anim calcmode="lin" valueType="num">
                                      <p:cBhvr>
                                        <p:cTn id="164" dur="1822" tmFilter="0,0; 0.14,0.36; 0.43,0.73; 0.71,0.91; 1.0,1.0">
                                          <p:stCondLst>
                                            <p:cond delay="0"/>
                                          </p:stCondLst>
                                        </p:cTn>
                                        <p:tgtEl>
                                          <p:spTgt spid="114691">
                                            <p:txEl>
                                              <p:pRg st="10" end="10"/>
                                            </p:txEl>
                                          </p:spTgt>
                                        </p:tgtEl>
                                        <p:attrNameLst>
                                          <p:attrName>ppt_x</p:attrName>
                                        </p:attrNameLst>
                                      </p:cBhvr>
                                      <p:tavLst>
                                        <p:tav tm="0">
                                          <p:val>
                                            <p:strVal val="#ppt_x-0.25"/>
                                          </p:val>
                                        </p:tav>
                                        <p:tav tm="100000">
                                          <p:val>
                                            <p:strVal val="#ppt_x"/>
                                          </p:val>
                                        </p:tav>
                                      </p:tavLst>
                                    </p:anim>
                                    <p:anim calcmode="lin" valueType="num">
                                      <p:cBhvr>
                                        <p:cTn id="165" dur="664" tmFilter="0.0,0.0; 0.25,0.07; 0.50,0.2; 0.75,0.467; 1.0,1.0">
                                          <p:stCondLst>
                                            <p:cond delay="0"/>
                                          </p:stCondLst>
                                        </p:cTn>
                                        <p:tgtEl>
                                          <p:spTgt spid="114691">
                                            <p:txEl>
                                              <p:pRg st="10" end="10"/>
                                            </p:txEl>
                                          </p:spTgt>
                                        </p:tgtEl>
                                        <p:attrNameLst>
                                          <p:attrName>ppt_y</p:attrName>
                                        </p:attrNameLst>
                                      </p:cBhvr>
                                      <p:tavLst>
                                        <p:tav tm="0" fmla="#ppt_y-sin(pi*$)/3">
                                          <p:val>
                                            <p:fltVal val="0.5"/>
                                          </p:val>
                                        </p:tav>
                                        <p:tav tm="100000">
                                          <p:val>
                                            <p:fltVal val="1"/>
                                          </p:val>
                                        </p:tav>
                                      </p:tavLst>
                                    </p:anim>
                                    <p:anim calcmode="lin" valueType="num">
                                      <p:cBhvr>
                                        <p:cTn id="166" dur="664" tmFilter="0, 0; 0.125,0.2665; 0.25,0.4; 0.375,0.465; 0.5,0.5;  0.625,0.535; 0.75,0.6; 0.875,0.7335; 1,1">
                                          <p:stCondLst>
                                            <p:cond delay="664"/>
                                          </p:stCondLst>
                                        </p:cTn>
                                        <p:tgtEl>
                                          <p:spTgt spid="114691">
                                            <p:txEl>
                                              <p:pRg st="10" end="10"/>
                                            </p:txEl>
                                          </p:spTgt>
                                        </p:tgtEl>
                                        <p:attrNameLst>
                                          <p:attrName>ppt_y</p:attrName>
                                        </p:attrNameLst>
                                      </p:cBhvr>
                                      <p:tavLst>
                                        <p:tav tm="0" fmla="#ppt_y-sin(pi*$)/9">
                                          <p:val>
                                            <p:fltVal val="0"/>
                                          </p:val>
                                        </p:tav>
                                        <p:tav tm="100000">
                                          <p:val>
                                            <p:fltVal val="1"/>
                                          </p:val>
                                        </p:tav>
                                      </p:tavLst>
                                    </p:anim>
                                    <p:anim calcmode="lin" valueType="num">
                                      <p:cBhvr>
                                        <p:cTn id="167" dur="332" tmFilter="0, 0; 0.125,0.2665; 0.25,0.4; 0.375,0.465; 0.5,0.5;  0.625,0.535; 0.75,0.6; 0.875,0.7335; 1,1">
                                          <p:stCondLst>
                                            <p:cond delay="1324"/>
                                          </p:stCondLst>
                                        </p:cTn>
                                        <p:tgtEl>
                                          <p:spTgt spid="114691">
                                            <p:txEl>
                                              <p:pRg st="10" end="10"/>
                                            </p:txEl>
                                          </p:spTgt>
                                        </p:tgtEl>
                                        <p:attrNameLst>
                                          <p:attrName>ppt_y</p:attrName>
                                        </p:attrNameLst>
                                      </p:cBhvr>
                                      <p:tavLst>
                                        <p:tav tm="0" fmla="#ppt_y-sin(pi*$)/27">
                                          <p:val>
                                            <p:fltVal val="0"/>
                                          </p:val>
                                        </p:tav>
                                        <p:tav tm="100000">
                                          <p:val>
                                            <p:fltVal val="1"/>
                                          </p:val>
                                        </p:tav>
                                      </p:tavLst>
                                    </p:anim>
                                    <p:anim calcmode="lin" valueType="num">
                                      <p:cBhvr>
                                        <p:cTn id="168" dur="164" tmFilter="0, 0; 0.125,0.2665; 0.25,0.4; 0.375,0.465; 0.5,0.5;  0.625,0.535; 0.75,0.6; 0.875,0.7335; 1,1">
                                          <p:stCondLst>
                                            <p:cond delay="1656"/>
                                          </p:stCondLst>
                                        </p:cTn>
                                        <p:tgtEl>
                                          <p:spTgt spid="114691">
                                            <p:txEl>
                                              <p:pRg st="10" end="10"/>
                                            </p:txEl>
                                          </p:spTgt>
                                        </p:tgtEl>
                                        <p:attrNameLst>
                                          <p:attrName>ppt_y</p:attrName>
                                        </p:attrNameLst>
                                      </p:cBhvr>
                                      <p:tavLst>
                                        <p:tav tm="0" fmla="#ppt_y-sin(pi*$)/81">
                                          <p:val>
                                            <p:fltVal val="0"/>
                                          </p:val>
                                        </p:tav>
                                        <p:tav tm="100000">
                                          <p:val>
                                            <p:fltVal val="1"/>
                                          </p:val>
                                        </p:tav>
                                      </p:tavLst>
                                    </p:anim>
                                    <p:animScale>
                                      <p:cBhvr>
                                        <p:cTn id="169" dur="26">
                                          <p:stCondLst>
                                            <p:cond delay="650"/>
                                          </p:stCondLst>
                                        </p:cTn>
                                        <p:tgtEl>
                                          <p:spTgt spid="114691">
                                            <p:txEl>
                                              <p:pRg st="10" end="10"/>
                                            </p:txEl>
                                          </p:spTgt>
                                        </p:tgtEl>
                                      </p:cBhvr>
                                      <p:to x="100000" y="60000"/>
                                    </p:animScale>
                                    <p:animScale>
                                      <p:cBhvr>
                                        <p:cTn id="170" dur="166" decel="50000">
                                          <p:stCondLst>
                                            <p:cond delay="676"/>
                                          </p:stCondLst>
                                        </p:cTn>
                                        <p:tgtEl>
                                          <p:spTgt spid="114691">
                                            <p:txEl>
                                              <p:pRg st="10" end="10"/>
                                            </p:txEl>
                                          </p:spTgt>
                                        </p:tgtEl>
                                      </p:cBhvr>
                                      <p:to x="100000" y="100000"/>
                                    </p:animScale>
                                    <p:animScale>
                                      <p:cBhvr>
                                        <p:cTn id="171" dur="26">
                                          <p:stCondLst>
                                            <p:cond delay="1312"/>
                                          </p:stCondLst>
                                        </p:cTn>
                                        <p:tgtEl>
                                          <p:spTgt spid="114691">
                                            <p:txEl>
                                              <p:pRg st="10" end="10"/>
                                            </p:txEl>
                                          </p:spTgt>
                                        </p:tgtEl>
                                      </p:cBhvr>
                                      <p:to x="100000" y="80000"/>
                                    </p:animScale>
                                    <p:animScale>
                                      <p:cBhvr>
                                        <p:cTn id="172" dur="166" decel="50000">
                                          <p:stCondLst>
                                            <p:cond delay="1338"/>
                                          </p:stCondLst>
                                        </p:cTn>
                                        <p:tgtEl>
                                          <p:spTgt spid="114691">
                                            <p:txEl>
                                              <p:pRg st="10" end="10"/>
                                            </p:txEl>
                                          </p:spTgt>
                                        </p:tgtEl>
                                      </p:cBhvr>
                                      <p:to x="100000" y="100000"/>
                                    </p:animScale>
                                    <p:animScale>
                                      <p:cBhvr>
                                        <p:cTn id="173" dur="26">
                                          <p:stCondLst>
                                            <p:cond delay="1642"/>
                                          </p:stCondLst>
                                        </p:cTn>
                                        <p:tgtEl>
                                          <p:spTgt spid="114691">
                                            <p:txEl>
                                              <p:pRg st="10" end="10"/>
                                            </p:txEl>
                                          </p:spTgt>
                                        </p:tgtEl>
                                      </p:cBhvr>
                                      <p:to x="100000" y="90000"/>
                                    </p:animScale>
                                    <p:animScale>
                                      <p:cBhvr>
                                        <p:cTn id="174" dur="166" decel="50000">
                                          <p:stCondLst>
                                            <p:cond delay="1668"/>
                                          </p:stCondLst>
                                        </p:cTn>
                                        <p:tgtEl>
                                          <p:spTgt spid="114691">
                                            <p:txEl>
                                              <p:pRg st="10" end="10"/>
                                            </p:txEl>
                                          </p:spTgt>
                                        </p:tgtEl>
                                      </p:cBhvr>
                                      <p:to x="100000" y="100000"/>
                                    </p:animScale>
                                    <p:animScale>
                                      <p:cBhvr>
                                        <p:cTn id="175" dur="26">
                                          <p:stCondLst>
                                            <p:cond delay="1808"/>
                                          </p:stCondLst>
                                        </p:cTn>
                                        <p:tgtEl>
                                          <p:spTgt spid="114691">
                                            <p:txEl>
                                              <p:pRg st="10" end="10"/>
                                            </p:txEl>
                                          </p:spTgt>
                                        </p:tgtEl>
                                      </p:cBhvr>
                                      <p:to x="100000" y="95000"/>
                                    </p:animScale>
                                    <p:animScale>
                                      <p:cBhvr>
                                        <p:cTn id="176" dur="166" decel="50000">
                                          <p:stCondLst>
                                            <p:cond delay="1834"/>
                                          </p:stCondLst>
                                        </p:cTn>
                                        <p:tgtEl>
                                          <p:spTgt spid="114691">
                                            <p:txEl>
                                              <p:pRg st="10" end="10"/>
                                            </p:txEl>
                                          </p:spTgt>
                                        </p:tgtEl>
                                      </p:cBhvr>
                                      <p:to x="100000" y="100000"/>
                                    </p:animScale>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6" presetClass="entr" presetSubtype="0" fill="hold" nodeType="clickEffect">
                                  <p:stCondLst>
                                    <p:cond delay="0"/>
                                  </p:stCondLst>
                                  <p:childTnLst>
                                    <p:set>
                                      <p:cBhvr>
                                        <p:cTn id="180" dur="1" fill="hold">
                                          <p:stCondLst>
                                            <p:cond delay="0"/>
                                          </p:stCondLst>
                                        </p:cTn>
                                        <p:tgtEl>
                                          <p:spTgt spid="114695"/>
                                        </p:tgtEl>
                                        <p:attrNameLst>
                                          <p:attrName>style.visibility</p:attrName>
                                        </p:attrNameLst>
                                      </p:cBhvr>
                                      <p:to>
                                        <p:strVal val="visible"/>
                                      </p:to>
                                    </p:set>
                                    <p:animEffect transition="in" filter="wipe(down)">
                                      <p:cBhvr>
                                        <p:cTn id="181" dur="580">
                                          <p:stCondLst>
                                            <p:cond delay="0"/>
                                          </p:stCondLst>
                                        </p:cTn>
                                        <p:tgtEl>
                                          <p:spTgt spid="114695"/>
                                        </p:tgtEl>
                                      </p:cBhvr>
                                    </p:animEffect>
                                    <p:anim calcmode="lin" valueType="num">
                                      <p:cBhvr>
                                        <p:cTn id="182" dur="1822" tmFilter="0,0; 0.14,0.36; 0.43,0.73; 0.71,0.91; 1.0,1.0">
                                          <p:stCondLst>
                                            <p:cond delay="0"/>
                                          </p:stCondLst>
                                        </p:cTn>
                                        <p:tgtEl>
                                          <p:spTgt spid="114695"/>
                                        </p:tgtEl>
                                        <p:attrNameLst>
                                          <p:attrName>ppt_x</p:attrName>
                                        </p:attrNameLst>
                                      </p:cBhvr>
                                      <p:tavLst>
                                        <p:tav tm="0">
                                          <p:val>
                                            <p:strVal val="#ppt_x-0.25"/>
                                          </p:val>
                                        </p:tav>
                                        <p:tav tm="100000">
                                          <p:val>
                                            <p:strVal val="#ppt_x"/>
                                          </p:val>
                                        </p:tav>
                                      </p:tavLst>
                                    </p:anim>
                                    <p:anim calcmode="lin" valueType="num">
                                      <p:cBhvr>
                                        <p:cTn id="183" dur="664" tmFilter="0.0,0.0; 0.25,0.07; 0.50,0.2; 0.75,0.467; 1.0,1.0">
                                          <p:stCondLst>
                                            <p:cond delay="0"/>
                                          </p:stCondLst>
                                        </p:cTn>
                                        <p:tgtEl>
                                          <p:spTgt spid="114695"/>
                                        </p:tgtEl>
                                        <p:attrNameLst>
                                          <p:attrName>ppt_y</p:attrName>
                                        </p:attrNameLst>
                                      </p:cBhvr>
                                      <p:tavLst>
                                        <p:tav tm="0" fmla="#ppt_y-sin(pi*$)/3">
                                          <p:val>
                                            <p:fltVal val="0.5"/>
                                          </p:val>
                                        </p:tav>
                                        <p:tav tm="100000">
                                          <p:val>
                                            <p:fltVal val="1"/>
                                          </p:val>
                                        </p:tav>
                                      </p:tavLst>
                                    </p:anim>
                                    <p:anim calcmode="lin" valueType="num">
                                      <p:cBhvr>
                                        <p:cTn id="184" dur="664" tmFilter="0, 0; 0.125,0.2665; 0.25,0.4; 0.375,0.465; 0.5,0.5;  0.625,0.535; 0.75,0.6; 0.875,0.7335; 1,1">
                                          <p:stCondLst>
                                            <p:cond delay="664"/>
                                          </p:stCondLst>
                                        </p:cTn>
                                        <p:tgtEl>
                                          <p:spTgt spid="114695"/>
                                        </p:tgtEl>
                                        <p:attrNameLst>
                                          <p:attrName>ppt_y</p:attrName>
                                        </p:attrNameLst>
                                      </p:cBhvr>
                                      <p:tavLst>
                                        <p:tav tm="0" fmla="#ppt_y-sin(pi*$)/9">
                                          <p:val>
                                            <p:fltVal val="0"/>
                                          </p:val>
                                        </p:tav>
                                        <p:tav tm="100000">
                                          <p:val>
                                            <p:fltVal val="1"/>
                                          </p:val>
                                        </p:tav>
                                      </p:tavLst>
                                    </p:anim>
                                    <p:anim calcmode="lin" valueType="num">
                                      <p:cBhvr>
                                        <p:cTn id="185" dur="332" tmFilter="0, 0; 0.125,0.2665; 0.25,0.4; 0.375,0.465; 0.5,0.5;  0.625,0.535; 0.75,0.6; 0.875,0.7335; 1,1">
                                          <p:stCondLst>
                                            <p:cond delay="1324"/>
                                          </p:stCondLst>
                                        </p:cTn>
                                        <p:tgtEl>
                                          <p:spTgt spid="114695"/>
                                        </p:tgtEl>
                                        <p:attrNameLst>
                                          <p:attrName>ppt_y</p:attrName>
                                        </p:attrNameLst>
                                      </p:cBhvr>
                                      <p:tavLst>
                                        <p:tav tm="0" fmla="#ppt_y-sin(pi*$)/27">
                                          <p:val>
                                            <p:fltVal val="0"/>
                                          </p:val>
                                        </p:tav>
                                        <p:tav tm="100000">
                                          <p:val>
                                            <p:fltVal val="1"/>
                                          </p:val>
                                        </p:tav>
                                      </p:tavLst>
                                    </p:anim>
                                    <p:anim calcmode="lin" valueType="num">
                                      <p:cBhvr>
                                        <p:cTn id="186" dur="164" tmFilter="0, 0; 0.125,0.2665; 0.25,0.4; 0.375,0.465; 0.5,0.5;  0.625,0.535; 0.75,0.6; 0.875,0.7335; 1,1">
                                          <p:stCondLst>
                                            <p:cond delay="1656"/>
                                          </p:stCondLst>
                                        </p:cTn>
                                        <p:tgtEl>
                                          <p:spTgt spid="114695"/>
                                        </p:tgtEl>
                                        <p:attrNameLst>
                                          <p:attrName>ppt_y</p:attrName>
                                        </p:attrNameLst>
                                      </p:cBhvr>
                                      <p:tavLst>
                                        <p:tav tm="0" fmla="#ppt_y-sin(pi*$)/81">
                                          <p:val>
                                            <p:fltVal val="0"/>
                                          </p:val>
                                        </p:tav>
                                        <p:tav tm="100000">
                                          <p:val>
                                            <p:fltVal val="1"/>
                                          </p:val>
                                        </p:tav>
                                      </p:tavLst>
                                    </p:anim>
                                    <p:animScale>
                                      <p:cBhvr>
                                        <p:cTn id="187" dur="26">
                                          <p:stCondLst>
                                            <p:cond delay="650"/>
                                          </p:stCondLst>
                                        </p:cTn>
                                        <p:tgtEl>
                                          <p:spTgt spid="114695"/>
                                        </p:tgtEl>
                                      </p:cBhvr>
                                      <p:to x="100000" y="60000"/>
                                    </p:animScale>
                                    <p:animScale>
                                      <p:cBhvr>
                                        <p:cTn id="188" dur="166" decel="50000">
                                          <p:stCondLst>
                                            <p:cond delay="676"/>
                                          </p:stCondLst>
                                        </p:cTn>
                                        <p:tgtEl>
                                          <p:spTgt spid="114695"/>
                                        </p:tgtEl>
                                      </p:cBhvr>
                                      <p:to x="100000" y="100000"/>
                                    </p:animScale>
                                    <p:animScale>
                                      <p:cBhvr>
                                        <p:cTn id="189" dur="26">
                                          <p:stCondLst>
                                            <p:cond delay="1312"/>
                                          </p:stCondLst>
                                        </p:cTn>
                                        <p:tgtEl>
                                          <p:spTgt spid="114695"/>
                                        </p:tgtEl>
                                      </p:cBhvr>
                                      <p:to x="100000" y="80000"/>
                                    </p:animScale>
                                    <p:animScale>
                                      <p:cBhvr>
                                        <p:cTn id="190" dur="166" decel="50000">
                                          <p:stCondLst>
                                            <p:cond delay="1338"/>
                                          </p:stCondLst>
                                        </p:cTn>
                                        <p:tgtEl>
                                          <p:spTgt spid="114695"/>
                                        </p:tgtEl>
                                      </p:cBhvr>
                                      <p:to x="100000" y="100000"/>
                                    </p:animScale>
                                    <p:animScale>
                                      <p:cBhvr>
                                        <p:cTn id="191" dur="26">
                                          <p:stCondLst>
                                            <p:cond delay="1642"/>
                                          </p:stCondLst>
                                        </p:cTn>
                                        <p:tgtEl>
                                          <p:spTgt spid="114695"/>
                                        </p:tgtEl>
                                      </p:cBhvr>
                                      <p:to x="100000" y="90000"/>
                                    </p:animScale>
                                    <p:animScale>
                                      <p:cBhvr>
                                        <p:cTn id="192" dur="166" decel="50000">
                                          <p:stCondLst>
                                            <p:cond delay="1668"/>
                                          </p:stCondLst>
                                        </p:cTn>
                                        <p:tgtEl>
                                          <p:spTgt spid="114695"/>
                                        </p:tgtEl>
                                      </p:cBhvr>
                                      <p:to x="100000" y="100000"/>
                                    </p:animScale>
                                    <p:animScale>
                                      <p:cBhvr>
                                        <p:cTn id="193" dur="26">
                                          <p:stCondLst>
                                            <p:cond delay="1808"/>
                                          </p:stCondLst>
                                        </p:cTn>
                                        <p:tgtEl>
                                          <p:spTgt spid="114695"/>
                                        </p:tgtEl>
                                      </p:cBhvr>
                                      <p:to x="100000" y="95000"/>
                                    </p:animScale>
                                    <p:animScale>
                                      <p:cBhvr>
                                        <p:cTn id="194" dur="166" decel="50000">
                                          <p:stCondLst>
                                            <p:cond delay="1834"/>
                                          </p:stCondLst>
                                        </p:cTn>
                                        <p:tgtEl>
                                          <p:spTgt spid="1146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P spid="114693" grpId="0"/>
      <p:bldP spid="114694" grpId="0"/>
      <p:bldP spid="11469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3BE5185E-BDA8-A8D9-A5F9-711987CD216F}"/>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0483" name="Rectangle 3">
            <a:extLst>
              <a:ext uri="{FF2B5EF4-FFF2-40B4-BE49-F238E27FC236}">
                <a16:creationId xmlns:a16="http://schemas.microsoft.com/office/drawing/2014/main" id="{E6A39544-E913-309B-DDD0-022770C40819}"/>
              </a:ext>
            </a:extLst>
          </p:cNvPr>
          <p:cNvSpPr>
            <a:spLocks noGrp="1" noChangeArrowheads="1"/>
          </p:cNvSpPr>
          <p:nvPr>
            <p:ph type="body" idx="1"/>
          </p:nvPr>
        </p:nvSpPr>
        <p:spPr>
          <a:xfrm>
            <a:off x="1428750" y="1143000"/>
            <a:ext cx="6286500" cy="3543300"/>
          </a:xfrm>
        </p:spPr>
        <p:txBody>
          <a:bodyPr/>
          <a:lstStyle/>
          <a:p>
            <a:pPr>
              <a:lnSpc>
                <a:spcPct val="80000"/>
              </a:lnSpc>
            </a:pPr>
            <a:r>
              <a:rPr lang="zh-CN" altLang="en-US" sz="2100" b="1">
                <a:ea typeface="宋体" panose="02010600030101010101" pitchFamily="2" charset="-122"/>
              </a:rPr>
              <a:t>五、布雷顿森林体系的作用</a:t>
            </a:r>
          </a:p>
          <a:p>
            <a:pPr>
              <a:lnSpc>
                <a:spcPct val="80000"/>
              </a:lnSpc>
            </a:pPr>
            <a:endParaRPr lang="zh-CN" altLang="en-US" sz="2100">
              <a:ea typeface="宋体" panose="02010600030101010101" pitchFamily="2" charset="-122"/>
            </a:endParaRPr>
          </a:p>
          <a:p>
            <a:pPr>
              <a:lnSpc>
                <a:spcPct val="80000"/>
              </a:lnSpc>
            </a:pPr>
            <a:r>
              <a:rPr lang="zh-CN" altLang="en-US" sz="2100">
                <a:ea typeface="宋体" panose="02010600030101010101" pitchFamily="2" charset="-122"/>
              </a:rPr>
              <a:t>★ </a:t>
            </a:r>
            <a:r>
              <a:rPr lang="zh-CN" altLang="en-US" sz="2100" b="1">
                <a:ea typeface="宋体" panose="02010600030101010101" pitchFamily="2" charset="-122"/>
              </a:rPr>
              <a:t>稳定了二战后的国际金融秩序，促进了战后世</a:t>
            </a:r>
          </a:p>
          <a:p>
            <a:pPr>
              <a:lnSpc>
                <a:spcPct val="80000"/>
              </a:lnSpc>
              <a:buFont typeface="Wingdings" panose="05000000000000000000" pitchFamily="2" charset="2"/>
              <a:buNone/>
            </a:pPr>
            <a:r>
              <a:rPr lang="zh-CN" altLang="en-US" sz="2100" b="1">
                <a:ea typeface="宋体" panose="02010600030101010101" pitchFamily="2" charset="-122"/>
              </a:rPr>
              <a:t>       界经济的恢复与发展。</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促进了国际收支的平衡。</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确立了美元的霸权地位，助长了美国的对外扩</a:t>
            </a:r>
          </a:p>
          <a:p>
            <a:pPr>
              <a:lnSpc>
                <a:spcPct val="80000"/>
              </a:lnSpc>
              <a:buFont typeface="Wingdings" panose="05000000000000000000" pitchFamily="2" charset="2"/>
              <a:buNone/>
            </a:pPr>
            <a:r>
              <a:rPr lang="zh-CN" altLang="en-US" sz="2100" b="1">
                <a:ea typeface="宋体" panose="02010600030101010101" pitchFamily="2" charset="-122"/>
              </a:rPr>
              <a:t>       张。</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加剧了通货膨胀的国际传播。</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43A1BE1E-FACB-A8D0-2AD2-DDEE90863C16}"/>
              </a:ext>
            </a:extLst>
          </p:cNvPr>
          <p:cNvSpPr>
            <a:spLocks noGrp="1" noChangeArrowheads="1"/>
          </p:cNvSpPr>
          <p:nvPr>
            <p:ph type="title"/>
          </p:nvPr>
        </p:nvSpPr>
        <p:spPr/>
        <p:txBody>
          <a:bodyPr/>
          <a:lstStyle/>
          <a:p>
            <a:pPr>
              <a:defRPr/>
            </a:pPr>
            <a:r>
              <a:rPr lang="zh-CN" altLang="en-US" sz="3000" dirty="0">
                <a:ea typeface="宋体" panose="02010600030101010101" pitchFamily="2" charset="-122"/>
              </a:rPr>
              <a:t>第四节   牙买加体系</a:t>
            </a:r>
          </a:p>
        </p:txBody>
      </p:sp>
      <p:sp>
        <p:nvSpPr>
          <p:cNvPr id="21507" name="Rectangle 3">
            <a:extLst>
              <a:ext uri="{FF2B5EF4-FFF2-40B4-BE49-F238E27FC236}">
                <a16:creationId xmlns:a16="http://schemas.microsoft.com/office/drawing/2014/main" id="{B7BD797A-1B54-E330-6FE8-84D3DBFCA808}"/>
              </a:ext>
            </a:extLst>
          </p:cNvPr>
          <p:cNvSpPr>
            <a:spLocks noGrp="1" noChangeArrowheads="1"/>
          </p:cNvSpPr>
          <p:nvPr>
            <p:ph type="body" idx="1"/>
          </p:nvPr>
        </p:nvSpPr>
        <p:spPr>
          <a:xfrm>
            <a:off x="1428750" y="1143000"/>
            <a:ext cx="6286500" cy="3714750"/>
          </a:xfrm>
        </p:spPr>
        <p:txBody>
          <a:bodyPr/>
          <a:lstStyle/>
          <a:p>
            <a:r>
              <a:rPr lang="zh-CN" altLang="en-US" sz="2700" b="1">
                <a:ea typeface="宋体" panose="02010600030101010101" pitchFamily="2" charset="-122"/>
              </a:rPr>
              <a:t>一、牙买加体系的特点</a:t>
            </a:r>
          </a:p>
          <a:p>
            <a:r>
              <a:rPr kumimoji="0" lang="zh-CN" altLang="en-US" b="1">
                <a:ea typeface="宋体" panose="02010600030101010101" pitchFamily="2" charset="-122"/>
              </a:rPr>
              <a:t>★ 黄金非货币化</a:t>
            </a:r>
          </a:p>
          <a:p>
            <a:r>
              <a:rPr kumimoji="0" lang="zh-CN" altLang="en-US" b="1">
                <a:ea typeface="宋体" panose="02010600030101010101" pitchFamily="2" charset="-122"/>
              </a:rPr>
              <a:t>★ 国际储备货币多元化</a:t>
            </a:r>
          </a:p>
          <a:p>
            <a:r>
              <a:rPr kumimoji="0" lang="zh-CN" altLang="en-US" b="1">
                <a:ea typeface="宋体" panose="02010600030101010101" pitchFamily="2" charset="-122"/>
              </a:rPr>
              <a:t>★ 汇率制度多样化</a:t>
            </a:r>
          </a:p>
          <a:p>
            <a:r>
              <a:rPr kumimoji="0" lang="zh-CN" altLang="en-US" b="1">
                <a:ea typeface="宋体" panose="02010600030101010101" pitchFamily="2" charset="-122"/>
              </a:rPr>
              <a:t>★ 国际收支调节方式与手段多样化</a:t>
            </a:r>
          </a:p>
          <a:p>
            <a:r>
              <a:rPr kumimoji="0" lang="zh-CN" altLang="en-US" b="1">
                <a:ea typeface="宋体" panose="02010600030101010101" pitchFamily="2" charset="-122"/>
              </a:rPr>
              <a:t>★ 进一步放宽外汇管制</a:t>
            </a:r>
          </a:p>
          <a:p>
            <a:r>
              <a:rPr kumimoji="0" lang="zh-CN" altLang="en-US" b="1">
                <a:ea typeface="宋体" panose="02010600030101010101" pitchFamily="2" charset="-122"/>
              </a:rPr>
              <a:t>★ 区域性货币体系发展良好</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71E2612C-35C8-4554-BBEE-F249B2375556}"/>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2531" name="Rectangle 3">
            <a:extLst>
              <a:ext uri="{FF2B5EF4-FFF2-40B4-BE49-F238E27FC236}">
                <a16:creationId xmlns:a16="http://schemas.microsoft.com/office/drawing/2014/main" id="{06FA665E-D605-BA1C-3EEC-52423291B91D}"/>
              </a:ext>
            </a:extLst>
          </p:cNvPr>
          <p:cNvSpPr>
            <a:spLocks noGrp="1" noChangeArrowheads="1"/>
          </p:cNvSpPr>
          <p:nvPr>
            <p:ph type="body" idx="1"/>
          </p:nvPr>
        </p:nvSpPr>
        <p:spPr>
          <a:xfrm>
            <a:off x="1428750" y="1143000"/>
            <a:ext cx="6286500" cy="3771900"/>
          </a:xfrm>
        </p:spPr>
        <p:txBody>
          <a:bodyPr/>
          <a:lstStyle/>
          <a:p>
            <a:pPr>
              <a:lnSpc>
                <a:spcPct val="80000"/>
              </a:lnSpc>
            </a:pPr>
            <a:r>
              <a:rPr lang="zh-CN" altLang="en-US" b="1">
                <a:ea typeface="宋体" panose="02010600030101010101" pitchFamily="2" charset="-122"/>
              </a:rPr>
              <a:t>二、牙买加体系的作用</a:t>
            </a:r>
          </a:p>
          <a:p>
            <a:pPr>
              <a:lnSpc>
                <a:spcPct val="80000"/>
              </a:lnSpc>
            </a:pPr>
            <a:endParaRPr lang="zh-CN" altLang="en-US" sz="2100">
              <a:ea typeface="宋体" panose="02010600030101010101" pitchFamily="2" charset="-122"/>
            </a:endParaRPr>
          </a:p>
          <a:p>
            <a:pPr>
              <a:lnSpc>
                <a:spcPct val="80000"/>
              </a:lnSpc>
            </a:pPr>
            <a:r>
              <a:rPr lang="zh-CN" altLang="en-US" sz="2100">
                <a:ea typeface="宋体" panose="02010600030101010101" pitchFamily="2" charset="-122"/>
              </a:rPr>
              <a:t>★  </a:t>
            </a:r>
            <a:r>
              <a:rPr lang="zh-CN" altLang="en-US" sz="2100" b="1">
                <a:ea typeface="宋体" panose="02010600030101010101" pitchFamily="2" charset="-122"/>
              </a:rPr>
              <a:t>多种汇率制度能够适应多变的世界经济形势和各国经济发展的差异，但同时增大了汇率风险和国际金融市场的波动性。</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多元化的储备体系在一定程度上解决了“特里芬难题”，但也是国际支付手段在总量和结构上的调控更加困难。</a:t>
            </a:r>
          </a:p>
          <a:p>
            <a:pPr>
              <a:lnSpc>
                <a:spcPct val="80000"/>
              </a:lnSpc>
            </a:pPr>
            <a:endParaRPr lang="zh-CN" altLang="en-US" sz="2100" b="1">
              <a:ea typeface="宋体" panose="02010600030101010101" pitchFamily="2" charset="-122"/>
            </a:endParaRPr>
          </a:p>
          <a:p>
            <a:pPr>
              <a:lnSpc>
                <a:spcPct val="80000"/>
              </a:lnSpc>
            </a:pPr>
            <a:r>
              <a:rPr lang="zh-CN" altLang="en-US" sz="2100" b="1">
                <a:ea typeface="宋体" panose="02010600030101010101" pitchFamily="2" charset="-122"/>
              </a:rPr>
              <a:t>★ 多种形式的国际收支调节机制促进了国际收支平衡，但也带来了国际债务危机等问题。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A96BAE9-C489-5C86-142A-CF792C6A6B72}"/>
              </a:ext>
            </a:extLst>
          </p:cNvPr>
          <p:cNvSpPr>
            <a:spLocks noGrp="1" noChangeArrowheads="1"/>
          </p:cNvSpPr>
          <p:nvPr>
            <p:ph type="title"/>
          </p:nvPr>
        </p:nvSpPr>
        <p:spPr>
          <a:xfrm>
            <a:off x="1143000" y="114300"/>
            <a:ext cx="6858000" cy="971550"/>
          </a:xfrm>
        </p:spPr>
        <p:txBody>
          <a:bodyPr/>
          <a:lstStyle/>
          <a:p>
            <a:pPr>
              <a:defRPr/>
            </a:pPr>
            <a:r>
              <a:rPr lang="zh-CN" altLang="en-US" b="1" dirty="0">
                <a:ea typeface="宋体" panose="02010600030101010101" pitchFamily="2" charset="-122"/>
              </a:rPr>
              <a:t>第一节    国际货币体系概述</a:t>
            </a:r>
          </a:p>
        </p:txBody>
      </p:sp>
      <p:sp>
        <p:nvSpPr>
          <p:cNvPr id="5123" name="Rectangle 3">
            <a:extLst>
              <a:ext uri="{FF2B5EF4-FFF2-40B4-BE49-F238E27FC236}">
                <a16:creationId xmlns:a16="http://schemas.microsoft.com/office/drawing/2014/main" id="{E160434D-856B-5C5D-9132-62E584CC83B5}"/>
              </a:ext>
            </a:extLst>
          </p:cNvPr>
          <p:cNvSpPr>
            <a:spLocks noGrp="1" noChangeArrowheads="1"/>
          </p:cNvSpPr>
          <p:nvPr>
            <p:ph type="body" idx="1"/>
          </p:nvPr>
        </p:nvSpPr>
        <p:spPr>
          <a:xfrm>
            <a:off x="1143000" y="1143000"/>
            <a:ext cx="7162800" cy="3771900"/>
          </a:xfrm>
        </p:spPr>
        <p:txBody>
          <a:bodyPr/>
          <a:lstStyle/>
          <a:p>
            <a:r>
              <a:rPr lang="zh-CN" altLang="en-US" b="1" dirty="0">
                <a:latin typeface="黑体" panose="02010609060101010101" pitchFamily="49" charset="-122"/>
                <a:ea typeface="黑体" panose="02010609060101010101" pitchFamily="49" charset="-122"/>
              </a:rPr>
              <a:t>一、国际货币体系的概念</a:t>
            </a:r>
          </a:p>
          <a:p>
            <a:r>
              <a:rPr lang="zh-CN" altLang="en-US" sz="1800" b="1" dirty="0">
                <a:latin typeface="宋体" panose="02010600030101010101" pitchFamily="2" charset="-122"/>
                <a:ea typeface="宋体" panose="02010600030101010101" pitchFamily="2" charset="-122"/>
              </a:rPr>
              <a:t>国际货币体系也称国际货币制度，是指各国政府为适应国际贸易和国际支付的需要，对货币在国际流通中所确定的基本原则、采取的措施和建立的组织机构等。</a:t>
            </a:r>
          </a:p>
          <a:p>
            <a:r>
              <a:rPr lang="zh-CN" altLang="en-US" b="1" dirty="0">
                <a:latin typeface="黑体" panose="02010609060101010101" pitchFamily="49" charset="-122"/>
                <a:ea typeface="黑体" panose="02010609060101010101" pitchFamily="49" charset="-122"/>
              </a:rPr>
              <a:t>二</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国际货币体系的主要内容</a:t>
            </a:r>
          </a:p>
          <a:p>
            <a:pPr>
              <a:buFont typeface="Wingdings" panose="05000000000000000000" pitchFamily="2" charset="2"/>
              <a:buNone/>
            </a:pPr>
            <a:r>
              <a:rPr lang="zh-CN" altLang="en-US" sz="1800" dirty="0">
                <a:latin typeface="宋体" panose="02010600030101010101" pitchFamily="2" charset="-122"/>
                <a:ea typeface="宋体" panose="02010600030101010101" pitchFamily="2" charset="-122"/>
              </a:rPr>
              <a:t>   </a:t>
            </a:r>
            <a:r>
              <a:rPr lang="en-US" altLang="zh-CN" sz="1800" b="1" dirty="0">
                <a:latin typeface="宋体" panose="02010600030101010101" pitchFamily="2" charset="-122"/>
                <a:ea typeface="宋体" panose="02010600030101010101" pitchFamily="2" charset="-122"/>
              </a:rPr>
              <a:t>1.</a:t>
            </a:r>
            <a:r>
              <a:rPr lang="zh-CN" altLang="en-US" sz="1800" b="1" dirty="0">
                <a:latin typeface="宋体" panose="02010600030101010101" pitchFamily="2" charset="-122"/>
                <a:ea typeface="宋体" panose="02010600030101010101" pitchFamily="2" charset="-122"/>
              </a:rPr>
              <a:t>国际储备资产的选择与确定</a:t>
            </a:r>
            <a:r>
              <a:rPr lang="en-US" altLang="zh-CN" sz="1800" b="1" dirty="0">
                <a:latin typeface="宋体" panose="02010600030101010101" pitchFamily="2" charset="-122"/>
                <a:ea typeface="宋体" panose="02010600030101010101" pitchFamily="2" charset="-122"/>
              </a:rPr>
              <a:t>(</a:t>
            </a:r>
            <a:r>
              <a:rPr lang="zh-CN" altLang="en-US" sz="1800" b="1" dirty="0">
                <a:latin typeface="宋体" panose="02010600030101010101" pitchFamily="2" charset="-122"/>
                <a:ea typeface="宋体" panose="02010600030101010101" pitchFamily="2" charset="-122"/>
              </a:rPr>
              <a:t>黄金、白银或信用货币</a:t>
            </a:r>
            <a:r>
              <a:rPr lang="en-US" altLang="zh-CN" sz="1800" b="1" dirty="0">
                <a:latin typeface="宋体" panose="02010600030101010101" pitchFamily="2" charset="-122"/>
                <a:ea typeface="宋体" panose="02010600030101010101" pitchFamily="2" charset="-122"/>
              </a:rPr>
              <a:t>)</a:t>
            </a:r>
          </a:p>
          <a:p>
            <a:pPr>
              <a:buFont typeface="Wingdings" panose="05000000000000000000" pitchFamily="2" charset="2"/>
              <a:buNone/>
            </a:pPr>
            <a:r>
              <a:rPr lang="en-US" altLang="zh-CN" sz="1800" b="1" dirty="0">
                <a:latin typeface="宋体" panose="02010600030101010101" pitchFamily="2" charset="-122"/>
                <a:ea typeface="宋体" panose="02010600030101010101" pitchFamily="2" charset="-122"/>
              </a:rPr>
              <a:t>   2.</a:t>
            </a:r>
            <a:r>
              <a:rPr lang="zh-CN" altLang="en-US" sz="1800" b="1" dirty="0">
                <a:latin typeface="宋体" panose="02010600030101010101" pitchFamily="2" charset="-122"/>
                <a:ea typeface="宋体" panose="02010600030101010101" pitchFamily="2" charset="-122"/>
              </a:rPr>
              <a:t>汇率制度的安排与本国货币是否可兑换</a:t>
            </a:r>
          </a:p>
          <a:p>
            <a:pPr>
              <a:buFont typeface="Wingdings" panose="05000000000000000000" pitchFamily="2" charset="2"/>
              <a:buNone/>
            </a:pPr>
            <a:r>
              <a:rPr lang="zh-CN" altLang="en-US" sz="1800" b="1" dirty="0">
                <a:latin typeface="宋体" panose="02010600030101010101" pitchFamily="2" charset="-122"/>
                <a:ea typeface="宋体" panose="02010600030101010101" pitchFamily="2" charset="-122"/>
              </a:rPr>
              <a:t>   </a:t>
            </a:r>
            <a:r>
              <a:rPr lang="en-US" altLang="zh-CN" sz="1800" b="1" dirty="0">
                <a:latin typeface="宋体" panose="02010600030101010101" pitchFamily="2" charset="-122"/>
                <a:ea typeface="宋体" panose="02010600030101010101" pitchFamily="2" charset="-122"/>
              </a:rPr>
              <a:t>3.</a:t>
            </a:r>
            <a:r>
              <a:rPr lang="zh-CN" altLang="en-US" sz="1800" b="1" dirty="0">
                <a:latin typeface="宋体" panose="02010600030101010101" pitchFamily="2" charset="-122"/>
                <a:ea typeface="宋体" panose="02010600030101010101" pitchFamily="2" charset="-122"/>
              </a:rPr>
              <a:t>国际结算的安排</a:t>
            </a:r>
          </a:p>
          <a:p>
            <a:pPr>
              <a:buFont typeface="Wingdings" panose="05000000000000000000" pitchFamily="2" charset="2"/>
              <a:buNone/>
            </a:pPr>
            <a:r>
              <a:rPr lang="zh-CN" altLang="en-US" sz="1800" b="1" dirty="0">
                <a:latin typeface="宋体" panose="02010600030101010101" pitchFamily="2" charset="-122"/>
                <a:ea typeface="宋体" panose="02010600030101010101" pitchFamily="2" charset="-122"/>
              </a:rPr>
              <a:t>   </a:t>
            </a:r>
            <a:r>
              <a:rPr lang="en-US" altLang="zh-CN" sz="1800" b="1" dirty="0">
                <a:latin typeface="宋体" panose="02010600030101010101" pitchFamily="2" charset="-122"/>
                <a:ea typeface="宋体" panose="02010600030101010101" pitchFamily="2" charset="-122"/>
              </a:rPr>
              <a:t>4.</a:t>
            </a:r>
            <a:r>
              <a:rPr lang="zh-CN" altLang="en-US" sz="1800" b="1" dirty="0">
                <a:latin typeface="宋体" panose="02010600030101010101" pitchFamily="2" charset="-122"/>
                <a:ea typeface="宋体" panose="02010600030101010101" pitchFamily="2" charset="-122"/>
              </a:rPr>
              <a:t>国际收支及其调节机制</a:t>
            </a:r>
          </a:p>
          <a:p>
            <a:pPr>
              <a:buFont typeface="Wingdings" panose="05000000000000000000" pitchFamily="2" charset="2"/>
              <a:buNone/>
            </a:pPr>
            <a:r>
              <a:rPr lang="zh-CN" altLang="en-US" sz="1800" b="1" dirty="0">
                <a:latin typeface="宋体" panose="02010600030101010101" pitchFamily="2" charset="-122"/>
                <a:ea typeface="宋体" panose="02010600030101010101" pitchFamily="2" charset="-122"/>
              </a:rPr>
              <a:t>   </a:t>
            </a:r>
            <a:r>
              <a:rPr lang="en-US" altLang="zh-CN" sz="1800" b="1" dirty="0">
                <a:latin typeface="宋体" panose="02010600030101010101" pitchFamily="2" charset="-122"/>
                <a:ea typeface="宋体" panose="02010600030101010101" pitchFamily="2" charset="-122"/>
              </a:rPr>
              <a:t>5.</a:t>
            </a:r>
            <a:r>
              <a:rPr lang="zh-CN" altLang="en-US" sz="1800" b="1" dirty="0">
                <a:latin typeface="宋体" panose="02010600030101010101" pitchFamily="2" charset="-122"/>
                <a:ea typeface="宋体" panose="02010600030101010101" pitchFamily="2" charset="-122"/>
              </a:rPr>
              <a:t>国际间金融事务的协调与管理</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16EF97E8-A90F-74AB-19A1-4A061480CED8}"/>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3555" name="Rectangle 3">
            <a:extLst>
              <a:ext uri="{FF2B5EF4-FFF2-40B4-BE49-F238E27FC236}">
                <a16:creationId xmlns:a16="http://schemas.microsoft.com/office/drawing/2014/main" id="{A57BEECF-8E9A-1E4D-33AF-C00119429949}"/>
              </a:ext>
            </a:extLst>
          </p:cNvPr>
          <p:cNvSpPr>
            <a:spLocks noGrp="1" noChangeArrowheads="1"/>
          </p:cNvSpPr>
          <p:nvPr>
            <p:ph type="body" idx="1"/>
          </p:nvPr>
        </p:nvSpPr>
        <p:spPr>
          <a:xfrm>
            <a:off x="1428750" y="1143000"/>
            <a:ext cx="6286500" cy="3657600"/>
          </a:xfrm>
        </p:spPr>
        <p:txBody>
          <a:bodyPr/>
          <a:lstStyle/>
          <a:p>
            <a:pPr>
              <a:lnSpc>
                <a:spcPct val="80000"/>
              </a:lnSpc>
              <a:buFont typeface="Wingdings" panose="05000000000000000000" pitchFamily="2" charset="2"/>
              <a:buNone/>
            </a:pPr>
            <a:r>
              <a:rPr lang="zh-CN" altLang="en-US" b="1">
                <a:ea typeface="宋体" panose="02010600030101010101" pitchFamily="2" charset="-122"/>
              </a:rPr>
              <a:t>三、现行国际货币体系的改革主张</a:t>
            </a:r>
          </a:p>
          <a:p>
            <a:pPr>
              <a:lnSpc>
                <a:spcPct val="80000"/>
              </a:lnSpc>
              <a:buFont typeface="Wingdings" panose="05000000000000000000" pitchFamily="2" charset="2"/>
              <a:buNone/>
            </a:pPr>
            <a:endParaRPr lang="zh-CN" altLang="en-US" b="1">
              <a:ea typeface="宋体" panose="02010600030101010101" pitchFamily="2" charset="-122"/>
            </a:endParaRP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1.</a:t>
            </a:r>
            <a:r>
              <a:rPr lang="zh-CN" altLang="en-US" sz="2100" b="1">
                <a:ea typeface="宋体" panose="02010600030101010101" pitchFamily="2" charset="-122"/>
              </a:rPr>
              <a:t>恢复金本位制的主张</a:t>
            </a:r>
          </a:p>
          <a:p>
            <a:pPr>
              <a:lnSpc>
                <a:spcPct val="80000"/>
              </a:lnSpc>
              <a:buFont typeface="Wingdings" panose="05000000000000000000" pitchFamily="2" charset="2"/>
              <a:buNone/>
            </a:pPr>
            <a:endParaRPr lang="zh-CN" altLang="en-US" sz="2100" b="1">
              <a:ea typeface="宋体" panose="02010600030101010101" pitchFamily="2" charset="-122"/>
            </a:endParaRP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2.</a:t>
            </a:r>
            <a:r>
              <a:rPr lang="zh-CN" altLang="en-US" sz="2100" b="1">
                <a:ea typeface="宋体" panose="02010600030101010101" pitchFamily="2" charset="-122"/>
              </a:rPr>
              <a:t>建立特别提款权本位方案</a:t>
            </a:r>
          </a:p>
          <a:p>
            <a:pPr>
              <a:lnSpc>
                <a:spcPct val="80000"/>
              </a:lnSpc>
              <a:buFont typeface="Wingdings" panose="05000000000000000000" pitchFamily="2" charset="2"/>
              <a:buNone/>
            </a:pPr>
            <a:endParaRPr lang="zh-CN" altLang="en-US" sz="2100" b="1">
              <a:ea typeface="宋体" panose="02010600030101010101" pitchFamily="2" charset="-122"/>
            </a:endParaRP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3.</a:t>
            </a:r>
            <a:r>
              <a:rPr lang="zh-CN" altLang="en-US" sz="2100" b="1">
                <a:ea typeface="宋体" panose="02010600030101010101" pitchFamily="2" charset="-122"/>
              </a:rPr>
              <a:t>创立世界中央银行方案</a:t>
            </a:r>
          </a:p>
          <a:p>
            <a:pPr>
              <a:lnSpc>
                <a:spcPct val="80000"/>
              </a:lnSpc>
              <a:buFont typeface="Wingdings" panose="05000000000000000000" pitchFamily="2" charset="2"/>
              <a:buNone/>
            </a:pPr>
            <a:endParaRPr lang="zh-CN" altLang="en-US" sz="2100" b="1">
              <a:ea typeface="宋体" panose="02010600030101010101" pitchFamily="2" charset="-122"/>
            </a:endParaRP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4.</a:t>
            </a:r>
            <a:r>
              <a:rPr lang="zh-CN" altLang="en-US" sz="2100" b="1">
                <a:ea typeface="宋体" panose="02010600030101010101" pitchFamily="2" charset="-122"/>
              </a:rPr>
              <a:t>控制短期资本流动方案</a:t>
            </a:r>
          </a:p>
          <a:p>
            <a:pPr>
              <a:lnSpc>
                <a:spcPct val="80000"/>
              </a:lnSpc>
              <a:buFont typeface="Wingdings" panose="05000000000000000000" pitchFamily="2" charset="2"/>
              <a:buNone/>
            </a:pPr>
            <a:endParaRPr lang="zh-CN" altLang="en-US" sz="2100" b="1">
              <a:ea typeface="宋体" panose="02010600030101010101" pitchFamily="2" charset="-122"/>
            </a:endParaRPr>
          </a:p>
          <a:p>
            <a:pPr>
              <a:lnSpc>
                <a:spcPct val="80000"/>
              </a:lnSpc>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5.</a:t>
            </a:r>
            <a:r>
              <a:rPr lang="zh-CN" altLang="en-US" sz="2100" b="1">
                <a:ea typeface="宋体" panose="02010600030101010101" pitchFamily="2" charset="-122"/>
              </a:rPr>
              <a:t>以固定汇率为基础的多种储备体系方案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101482A5-CF90-1B5F-374A-A9D7ED59F074}"/>
              </a:ext>
            </a:extLst>
          </p:cNvPr>
          <p:cNvSpPr>
            <a:spLocks noGrp="1" noChangeArrowheads="1"/>
          </p:cNvSpPr>
          <p:nvPr>
            <p:ph type="title"/>
          </p:nvPr>
        </p:nvSpPr>
        <p:spPr/>
        <p:txBody>
          <a:bodyPr/>
          <a:lstStyle/>
          <a:p>
            <a:pPr>
              <a:defRPr/>
            </a:pPr>
            <a:r>
              <a:rPr lang="zh-CN" altLang="en-US" sz="3000" dirty="0">
                <a:ea typeface="宋体" panose="02010600030101010101" pitchFamily="2" charset="-122"/>
              </a:rPr>
              <a:t>第五节   欧洲货币体系</a:t>
            </a:r>
          </a:p>
        </p:txBody>
      </p:sp>
      <p:sp>
        <p:nvSpPr>
          <p:cNvPr id="24579" name="Rectangle 3">
            <a:extLst>
              <a:ext uri="{FF2B5EF4-FFF2-40B4-BE49-F238E27FC236}">
                <a16:creationId xmlns:a16="http://schemas.microsoft.com/office/drawing/2014/main" id="{43EBD77E-CCC8-229B-F913-BF78BE21DDF7}"/>
              </a:ext>
            </a:extLst>
          </p:cNvPr>
          <p:cNvSpPr>
            <a:spLocks noGrp="1" noChangeArrowheads="1"/>
          </p:cNvSpPr>
          <p:nvPr>
            <p:ph type="body" idx="1"/>
          </p:nvPr>
        </p:nvSpPr>
        <p:spPr/>
        <p:txBody>
          <a:bodyPr/>
          <a:lstStyle/>
          <a:p>
            <a:pPr>
              <a:lnSpc>
                <a:spcPct val="90000"/>
              </a:lnSpc>
            </a:pPr>
            <a:r>
              <a:rPr lang="zh-CN" altLang="en-US" b="1">
                <a:ea typeface="宋体" panose="02010600030101010101" pitchFamily="2" charset="-122"/>
              </a:rPr>
              <a:t>一、欧洲货币一体化的沿革</a:t>
            </a:r>
          </a:p>
          <a:p>
            <a:pPr>
              <a:lnSpc>
                <a:spcPct val="90000"/>
              </a:lnSpc>
            </a:pPr>
            <a:endParaRPr lang="zh-CN" altLang="en-US">
              <a:ea typeface="宋体" panose="02010600030101010101" pitchFamily="2" charset="-122"/>
            </a:endParaRPr>
          </a:p>
          <a:p>
            <a:pPr>
              <a:lnSpc>
                <a:spcPct val="90000"/>
              </a:lnSpc>
            </a:pPr>
            <a:r>
              <a:rPr lang="zh-CN" altLang="en-US" b="1">
                <a:ea typeface="宋体" panose="02010600030101010101" pitchFamily="2" charset="-122"/>
              </a:rPr>
              <a:t>第一阶段</a:t>
            </a:r>
            <a:r>
              <a:rPr lang="en-US" altLang="zh-CN" b="1">
                <a:ea typeface="宋体" panose="02010600030101010101" pitchFamily="2" charset="-122"/>
              </a:rPr>
              <a:t>(1972--1978)</a:t>
            </a:r>
            <a:r>
              <a:rPr lang="zh-CN" altLang="en-US" b="1">
                <a:ea typeface="宋体" panose="02010600030101010101" pitchFamily="2" charset="-122"/>
              </a:rPr>
              <a:t>：联合浮动</a:t>
            </a:r>
          </a:p>
          <a:p>
            <a:pPr>
              <a:lnSpc>
                <a:spcPct val="90000"/>
              </a:lnSpc>
            </a:pPr>
            <a:endParaRPr lang="zh-CN" altLang="en-US" b="1">
              <a:ea typeface="宋体" panose="02010600030101010101" pitchFamily="2" charset="-122"/>
            </a:endParaRPr>
          </a:p>
          <a:p>
            <a:pPr>
              <a:lnSpc>
                <a:spcPct val="90000"/>
              </a:lnSpc>
            </a:pPr>
            <a:r>
              <a:rPr lang="zh-CN" altLang="en-US" b="1">
                <a:ea typeface="宋体" panose="02010600030101010101" pitchFamily="2" charset="-122"/>
              </a:rPr>
              <a:t>第二阶段</a:t>
            </a:r>
            <a:r>
              <a:rPr lang="en-US" altLang="zh-CN" b="1">
                <a:ea typeface="宋体" panose="02010600030101010101" pitchFamily="2" charset="-122"/>
              </a:rPr>
              <a:t>(1979--1998)</a:t>
            </a:r>
            <a:r>
              <a:rPr lang="zh-CN" altLang="en-US" b="1">
                <a:ea typeface="宋体" panose="02010600030101010101" pitchFamily="2" charset="-122"/>
              </a:rPr>
              <a:t>：欧洲货币体系</a:t>
            </a:r>
          </a:p>
          <a:p>
            <a:pPr>
              <a:lnSpc>
                <a:spcPct val="90000"/>
              </a:lnSpc>
            </a:pPr>
            <a:endParaRPr lang="zh-CN" altLang="en-US" b="1">
              <a:ea typeface="宋体" panose="02010600030101010101" pitchFamily="2" charset="-122"/>
            </a:endParaRPr>
          </a:p>
          <a:p>
            <a:pPr>
              <a:lnSpc>
                <a:spcPct val="90000"/>
              </a:lnSpc>
            </a:pPr>
            <a:r>
              <a:rPr lang="zh-CN" altLang="en-US" b="1">
                <a:ea typeface="宋体" panose="02010600030101010101" pitchFamily="2" charset="-122"/>
              </a:rPr>
              <a:t>第三阶段</a:t>
            </a:r>
            <a:r>
              <a:rPr lang="en-US" altLang="zh-CN" b="1">
                <a:ea typeface="宋体" panose="02010600030101010101" pitchFamily="2" charset="-122"/>
              </a:rPr>
              <a:t>(1999--): </a:t>
            </a:r>
            <a:r>
              <a:rPr lang="zh-CN" altLang="en-US" b="1">
                <a:ea typeface="宋体" panose="02010600030101010101" pitchFamily="2" charset="-122"/>
              </a:rPr>
              <a:t>欧洲单一货币</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4F8473B3-6CB5-4A70-E1D3-748952F0748D}"/>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5603" name="Rectangle 3">
            <a:extLst>
              <a:ext uri="{FF2B5EF4-FFF2-40B4-BE49-F238E27FC236}">
                <a16:creationId xmlns:a16="http://schemas.microsoft.com/office/drawing/2014/main" id="{D3FD38F8-600A-8027-BE27-A2847C1D5918}"/>
              </a:ext>
            </a:extLst>
          </p:cNvPr>
          <p:cNvSpPr>
            <a:spLocks noGrp="1" noChangeArrowheads="1"/>
          </p:cNvSpPr>
          <p:nvPr>
            <p:ph type="body" idx="1"/>
          </p:nvPr>
        </p:nvSpPr>
        <p:spPr>
          <a:xfrm>
            <a:off x="1428750" y="1143000"/>
            <a:ext cx="6286500" cy="3600450"/>
          </a:xfrm>
        </p:spPr>
        <p:txBody>
          <a:bodyPr/>
          <a:lstStyle/>
          <a:p>
            <a:pPr>
              <a:lnSpc>
                <a:spcPct val="80000"/>
              </a:lnSpc>
            </a:pPr>
            <a:r>
              <a:rPr lang="zh-CN" altLang="en-US" b="1">
                <a:ea typeface="宋体" panose="02010600030101010101" pitchFamily="2" charset="-122"/>
              </a:rPr>
              <a:t>二、欧洲货币体系</a:t>
            </a:r>
          </a:p>
          <a:p>
            <a:pPr>
              <a:lnSpc>
                <a:spcPct val="80000"/>
              </a:lnSpc>
            </a:pPr>
            <a:endParaRPr lang="zh-CN" altLang="en-US" sz="1800" b="1">
              <a:ea typeface="宋体" panose="02010600030101010101" pitchFamily="2" charset="-122"/>
            </a:endParaRPr>
          </a:p>
          <a:p>
            <a:pPr>
              <a:lnSpc>
                <a:spcPct val="80000"/>
              </a:lnSpc>
            </a:pPr>
            <a:r>
              <a:rPr lang="zh-CN" altLang="en-US" sz="1800" b="1">
                <a:ea typeface="宋体" panose="02010600030101010101" pitchFamily="2" charset="-122"/>
              </a:rPr>
              <a:t>★欧洲货币体系的主要内容：</a:t>
            </a:r>
          </a:p>
          <a:p>
            <a:pPr>
              <a:lnSpc>
                <a:spcPct val="80000"/>
              </a:lnSpc>
            </a:pPr>
            <a:endParaRPr lang="zh-CN" altLang="en-US" sz="1800" b="1">
              <a:ea typeface="宋体" panose="02010600030101010101" pitchFamily="2" charset="-122"/>
            </a:endParaRPr>
          </a:p>
          <a:p>
            <a:pPr>
              <a:lnSpc>
                <a:spcPct val="80000"/>
              </a:lnSpc>
            </a:pPr>
            <a:r>
              <a:rPr lang="en-US" altLang="zh-CN" sz="1800" b="1">
                <a:ea typeface="宋体" panose="02010600030101010101" pitchFamily="2" charset="-122"/>
              </a:rPr>
              <a:t>1.</a:t>
            </a:r>
            <a:r>
              <a:rPr lang="zh-CN" altLang="en-US" sz="1800" b="1">
                <a:ea typeface="宋体" panose="02010600030101010101" pitchFamily="2" charset="-122"/>
              </a:rPr>
              <a:t>创立欧洲货币单位</a:t>
            </a:r>
          </a:p>
          <a:p>
            <a:pPr>
              <a:lnSpc>
                <a:spcPct val="80000"/>
              </a:lnSpc>
            </a:pPr>
            <a:r>
              <a:rPr lang="zh-CN" altLang="en-US" sz="1800" b="1">
                <a:ea typeface="宋体" panose="02010600030101010101" pitchFamily="2" charset="-122"/>
              </a:rPr>
              <a:t>   ☆其币值由成员国货币加权平均算出；</a:t>
            </a:r>
          </a:p>
          <a:p>
            <a:pPr>
              <a:lnSpc>
                <a:spcPct val="80000"/>
              </a:lnSpc>
            </a:pPr>
            <a:r>
              <a:rPr lang="zh-CN" altLang="en-US" sz="1800" b="1">
                <a:ea typeface="宋体" panose="02010600030101010101" pitchFamily="2" charset="-122"/>
              </a:rPr>
              <a:t>   ☆是确定成员国货币汇率的重要依据；</a:t>
            </a:r>
          </a:p>
          <a:p>
            <a:pPr>
              <a:lnSpc>
                <a:spcPct val="80000"/>
              </a:lnSpc>
            </a:pPr>
            <a:endParaRPr lang="zh-CN" altLang="en-US" sz="1800" b="1">
              <a:ea typeface="宋体" panose="02010600030101010101" pitchFamily="2" charset="-122"/>
            </a:endParaRPr>
          </a:p>
          <a:p>
            <a:pPr>
              <a:lnSpc>
                <a:spcPct val="80000"/>
              </a:lnSpc>
            </a:pPr>
            <a:r>
              <a:rPr lang="en-US" altLang="zh-CN" sz="1800" b="1">
                <a:ea typeface="宋体" panose="02010600030101010101" pitchFamily="2" charset="-122"/>
              </a:rPr>
              <a:t>2.</a:t>
            </a:r>
            <a:r>
              <a:rPr lang="zh-CN" altLang="en-US" sz="1800" b="1">
                <a:ea typeface="宋体" panose="02010600030101010101" pitchFamily="2" charset="-122"/>
              </a:rPr>
              <a:t>建立稳定汇率机制</a:t>
            </a:r>
          </a:p>
          <a:p>
            <a:pPr>
              <a:lnSpc>
                <a:spcPct val="80000"/>
              </a:lnSpc>
            </a:pPr>
            <a:r>
              <a:rPr lang="zh-CN" altLang="en-US" sz="1800" b="1">
                <a:ea typeface="宋体" panose="02010600030101010101" pitchFamily="2" charset="-122"/>
              </a:rPr>
              <a:t>  ☆成员国之间汇率固定，对外实行联合浮动</a:t>
            </a:r>
          </a:p>
          <a:p>
            <a:pPr>
              <a:lnSpc>
                <a:spcPct val="80000"/>
              </a:lnSpc>
            </a:pPr>
            <a:endParaRPr lang="zh-CN" altLang="en-US" sz="1800" b="1">
              <a:ea typeface="宋体" panose="02010600030101010101" pitchFamily="2" charset="-122"/>
            </a:endParaRPr>
          </a:p>
          <a:p>
            <a:pPr>
              <a:lnSpc>
                <a:spcPct val="80000"/>
              </a:lnSpc>
            </a:pPr>
            <a:r>
              <a:rPr lang="en-US" altLang="zh-CN" sz="1800" b="1">
                <a:ea typeface="宋体" panose="02010600030101010101" pitchFamily="2" charset="-122"/>
              </a:rPr>
              <a:t>3.</a:t>
            </a:r>
            <a:r>
              <a:rPr lang="zh-CN" altLang="en-US" sz="1800" b="1">
                <a:ea typeface="宋体" panose="02010600030101010101" pitchFamily="2" charset="-122"/>
              </a:rPr>
              <a:t>建立欧洲货币基金</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248AF0D6-9B6B-29A0-BE3C-31F4530A927B}"/>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6627" name="Rectangle 3">
            <a:extLst>
              <a:ext uri="{FF2B5EF4-FFF2-40B4-BE49-F238E27FC236}">
                <a16:creationId xmlns:a16="http://schemas.microsoft.com/office/drawing/2014/main" id="{8D12CF1D-997D-8675-7E7A-764419E96FAD}"/>
              </a:ext>
            </a:extLst>
          </p:cNvPr>
          <p:cNvSpPr>
            <a:spLocks noGrp="1" noChangeArrowheads="1"/>
          </p:cNvSpPr>
          <p:nvPr>
            <p:ph type="body" idx="1"/>
          </p:nvPr>
        </p:nvSpPr>
        <p:spPr>
          <a:xfrm>
            <a:off x="1428750" y="1143000"/>
            <a:ext cx="6572250" cy="4114800"/>
          </a:xfrm>
        </p:spPr>
        <p:txBody>
          <a:bodyPr/>
          <a:lstStyle/>
          <a:p>
            <a:r>
              <a:rPr lang="en-US" altLang="zh-CN" b="1">
                <a:ea typeface="宋体" panose="02010600030101010101" pitchFamily="2" charset="-122"/>
              </a:rPr>
              <a:t>★</a:t>
            </a:r>
            <a:r>
              <a:rPr lang="zh-CN" altLang="en-US" b="1">
                <a:ea typeface="宋体" panose="02010600030101010101" pitchFamily="2" charset="-122"/>
              </a:rPr>
              <a:t>马斯特利赫特条约内容</a:t>
            </a:r>
          </a:p>
          <a:p>
            <a:r>
              <a:rPr lang="en-US" altLang="zh-CN" sz="2100" b="1">
                <a:ea typeface="宋体" panose="02010600030101010101" pitchFamily="2" charset="-122"/>
              </a:rPr>
              <a:t>1.</a:t>
            </a:r>
            <a:r>
              <a:rPr lang="zh-CN" altLang="en-US" sz="2100" b="1">
                <a:ea typeface="宋体" panose="02010600030101010101" pitchFamily="2" charset="-122"/>
              </a:rPr>
              <a:t>通胀率不能高于欧共体</a:t>
            </a:r>
            <a:r>
              <a:rPr lang="en-US" altLang="zh-CN" sz="2100" b="1">
                <a:ea typeface="宋体" panose="02010600030101010101" pitchFamily="2" charset="-122"/>
              </a:rPr>
              <a:t>3</a:t>
            </a:r>
            <a:r>
              <a:rPr lang="zh-CN" altLang="en-US" sz="2100" b="1">
                <a:ea typeface="宋体" panose="02010600030101010101" pitchFamily="2" charset="-122"/>
              </a:rPr>
              <a:t>个最低国家平均水平的</a:t>
            </a:r>
            <a:r>
              <a:rPr lang="en-US" altLang="zh-CN" sz="2100" b="1">
                <a:ea typeface="宋体" panose="02010600030101010101" pitchFamily="2" charset="-122"/>
              </a:rPr>
              <a:t>1.5%</a:t>
            </a:r>
            <a:r>
              <a:rPr lang="zh-CN" altLang="en-US" sz="2100" b="1">
                <a:ea typeface="宋体" panose="02010600030101010101" pitchFamily="2" charset="-122"/>
              </a:rPr>
              <a:t>；</a:t>
            </a:r>
          </a:p>
          <a:p>
            <a:r>
              <a:rPr lang="en-US" altLang="zh-CN" sz="2100" b="1">
                <a:ea typeface="宋体" panose="02010600030101010101" pitchFamily="2" charset="-122"/>
              </a:rPr>
              <a:t>2.</a:t>
            </a:r>
            <a:r>
              <a:rPr lang="zh-CN" altLang="en-US" sz="2100" b="1">
                <a:ea typeface="宋体" panose="02010600030101010101" pitchFamily="2" charset="-122"/>
              </a:rPr>
              <a:t>政府长期债券利率不能高于欧共体</a:t>
            </a:r>
            <a:r>
              <a:rPr lang="en-US" altLang="zh-CN" sz="2100" b="1">
                <a:ea typeface="宋体" panose="02010600030101010101" pitchFamily="2" charset="-122"/>
              </a:rPr>
              <a:t>3</a:t>
            </a:r>
            <a:r>
              <a:rPr lang="zh-CN" altLang="en-US" sz="2100" b="1">
                <a:ea typeface="宋体" panose="02010600030101010101" pitchFamily="2" charset="-122"/>
              </a:rPr>
              <a:t>个通胀率最低国家平均水平的</a:t>
            </a:r>
            <a:r>
              <a:rPr lang="en-US" altLang="zh-CN" sz="2100" b="1">
                <a:ea typeface="宋体" panose="02010600030101010101" pitchFamily="2" charset="-122"/>
              </a:rPr>
              <a:t>2%</a:t>
            </a:r>
            <a:r>
              <a:rPr lang="zh-CN" altLang="en-US" sz="2100" b="1">
                <a:ea typeface="宋体" panose="02010600030101010101" pitchFamily="2" charset="-122"/>
              </a:rPr>
              <a:t>；</a:t>
            </a:r>
          </a:p>
          <a:p>
            <a:r>
              <a:rPr lang="en-US" altLang="zh-CN" sz="2100" b="1">
                <a:ea typeface="宋体" panose="02010600030101010101" pitchFamily="2" charset="-122"/>
              </a:rPr>
              <a:t>3.</a:t>
            </a:r>
            <a:r>
              <a:rPr lang="zh-CN" altLang="en-US" sz="2100" b="1">
                <a:ea typeface="宋体" panose="02010600030101010101" pitchFamily="2" charset="-122"/>
              </a:rPr>
              <a:t>财政赤字不能超过</a:t>
            </a:r>
            <a:r>
              <a:rPr lang="en-US" altLang="zh-CN" sz="2100" b="1">
                <a:ea typeface="宋体" panose="02010600030101010101" pitchFamily="2" charset="-122"/>
              </a:rPr>
              <a:t>GDP</a:t>
            </a:r>
            <a:r>
              <a:rPr lang="zh-CN" altLang="en-US" sz="2100" b="1">
                <a:ea typeface="宋体" panose="02010600030101010101" pitchFamily="2" charset="-122"/>
              </a:rPr>
              <a:t>的</a:t>
            </a:r>
            <a:r>
              <a:rPr lang="en-US" altLang="zh-CN" sz="2100" b="1">
                <a:ea typeface="宋体" panose="02010600030101010101" pitchFamily="2" charset="-122"/>
              </a:rPr>
              <a:t>3%</a:t>
            </a:r>
            <a:r>
              <a:rPr lang="zh-CN" altLang="en-US" sz="2100" b="1">
                <a:ea typeface="宋体" panose="02010600030101010101" pitchFamily="2" charset="-122"/>
              </a:rPr>
              <a:t>；</a:t>
            </a:r>
          </a:p>
          <a:p>
            <a:r>
              <a:rPr lang="en-US" altLang="zh-CN" sz="2100" b="1">
                <a:ea typeface="宋体" panose="02010600030101010101" pitchFamily="2" charset="-122"/>
              </a:rPr>
              <a:t>4.</a:t>
            </a:r>
            <a:r>
              <a:rPr lang="zh-CN" altLang="en-US" sz="2100" b="1">
                <a:ea typeface="宋体" panose="02010600030101010101" pitchFamily="2" charset="-122"/>
              </a:rPr>
              <a:t>政府债务不能超过</a:t>
            </a:r>
            <a:r>
              <a:rPr lang="en-US" altLang="zh-CN" sz="2100" b="1">
                <a:ea typeface="宋体" panose="02010600030101010101" pitchFamily="2" charset="-122"/>
              </a:rPr>
              <a:t>GDP</a:t>
            </a:r>
            <a:r>
              <a:rPr lang="zh-CN" altLang="en-US" sz="2100" b="1">
                <a:ea typeface="宋体" panose="02010600030101010101" pitchFamily="2" charset="-122"/>
              </a:rPr>
              <a:t>的</a:t>
            </a:r>
            <a:r>
              <a:rPr lang="en-US" altLang="zh-CN" sz="2100" b="1">
                <a:ea typeface="宋体" panose="02010600030101010101" pitchFamily="2" charset="-122"/>
              </a:rPr>
              <a:t>60%</a:t>
            </a:r>
            <a:r>
              <a:rPr lang="zh-CN" altLang="en-US" sz="2100" b="1">
                <a:ea typeface="宋体" panose="02010600030101010101" pitchFamily="2" charset="-122"/>
              </a:rPr>
              <a:t>；</a:t>
            </a:r>
          </a:p>
          <a:p>
            <a:r>
              <a:rPr lang="en-US" altLang="zh-CN" sz="2100" b="1">
                <a:ea typeface="宋体" panose="02010600030101010101" pitchFamily="2" charset="-122"/>
              </a:rPr>
              <a:t>5.</a:t>
            </a:r>
            <a:r>
              <a:rPr lang="zh-CN" altLang="en-US" sz="2100" b="1">
                <a:ea typeface="宋体" panose="02010600030101010101" pitchFamily="2" charset="-122"/>
              </a:rPr>
              <a:t>货币汇率必须保持在欧洲货币体系规定的幅度内，并且至少有两年未发生过贬值；</a:t>
            </a:r>
          </a:p>
          <a:p>
            <a:r>
              <a:rPr lang="en-US" altLang="zh-CN" sz="2100" b="1">
                <a:ea typeface="宋体" panose="02010600030101010101" pitchFamily="2" charset="-122"/>
              </a:rPr>
              <a:t>6.</a:t>
            </a:r>
            <a:r>
              <a:rPr lang="zh-CN" altLang="en-US" sz="2100" b="1">
                <a:ea typeface="宋体" panose="02010600030101010101" pitchFamily="2" charset="-122"/>
              </a:rPr>
              <a:t>其中央银行的法规法则必须同欧洲中央银行的法规法则相兼容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97C62E66-4DC2-D96B-3B2B-51DEEB52C68F}"/>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24931" name="Rectangle 3">
            <a:extLst>
              <a:ext uri="{FF2B5EF4-FFF2-40B4-BE49-F238E27FC236}">
                <a16:creationId xmlns:a16="http://schemas.microsoft.com/office/drawing/2014/main" id="{3BA2F7E2-670F-BC84-46A0-6B012DFE77CA}"/>
              </a:ext>
            </a:extLst>
          </p:cNvPr>
          <p:cNvSpPr>
            <a:spLocks noGrp="1" noChangeArrowheads="1"/>
          </p:cNvSpPr>
          <p:nvPr>
            <p:ph type="body" idx="1"/>
          </p:nvPr>
        </p:nvSpPr>
        <p:spPr>
          <a:xfrm>
            <a:off x="1428750" y="1143000"/>
            <a:ext cx="6286500" cy="3600450"/>
          </a:xfrm>
        </p:spPr>
        <p:txBody>
          <a:bodyPr/>
          <a:lstStyle/>
          <a:p>
            <a:r>
              <a:rPr lang="zh-CN" altLang="en-US" b="1">
                <a:ea typeface="宋体" panose="02010600030101010101" pitchFamily="2" charset="-122"/>
              </a:rPr>
              <a:t>三、欧洲单一货币</a:t>
            </a:r>
            <a:r>
              <a:rPr lang="en-US" altLang="zh-CN" b="1">
                <a:ea typeface="宋体" panose="02010600030101010101" pitchFamily="2" charset="-122"/>
              </a:rPr>
              <a:t>—</a:t>
            </a:r>
            <a:r>
              <a:rPr lang="zh-CN" altLang="en-US" b="1">
                <a:ea typeface="宋体" panose="02010600030101010101" pitchFamily="2" charset="-122"/>
              </a:rPr>
              <a:t>欧元的启动和发展</a:t>
            </a:r>
          </a:p>
          <a:p>
            <a:r>
              <a:rPr lang="zh-CN" altLang="en-US" sz="2100" b="1">
                <a:ea typeface="宋体" panose="02010600030101010101" pitchFamily="2" charset="-122"/>
              </a:rPr>
              <a:t>  欧元实施时间表：</a:t>
            </a:r>
          </a:p>
          <a:p>
            <a:r>
              <a:rPr lang="zh-CN" altLang="en-US" sz="2100">
                <a:ea typeface="宋体" panose="02010600030101010101" pitchFamily="2" charset="-122"/>
              </a:rPr>
              <a:t>   </a:t>
            </a:r>
            <a:r>
              <a:rPr lang="zh-CN" altLang="en-US" sz="2100" b="1">
                <a:ea typeface="宋体" panose="02010600030101010101" pitchFamily="2" charset="-122"/>
              </a:rPr>
              <a:t>时    间                     内  容</a:t>
            </a:r>
          </a:p>
          <a:p>
            <a:r>
              <a:rPr lang="zh-CN" altLang="en-US" sz="2100" b="1">
                <a:ea typeface="宋体" panose="02010600030101010101" pitchFamily="2" charset="-122"/>
              </a:rPr>
              <a:t>                          决定参加国</a:t>
            </a:r>
            <a:r>
              <a:rPr lang="en-US" altLang="zh-CN" sz="2100" b="1">
                <a:ea typeface="宋体" panose="02010600030101010101" pitchFamily="2" charset="-122"/>
              </a:rPr>
              <a:t>(11</a:t>
            </a:r>
            <a:r>
              <a:rPr lang="zh-CN" altLang="en-US" sz="2100" b="1">
                <a:ea typeface="宋体" panose="02010600030101010101" pitchFamily="2" charset="-122"/>
              </a:rPr>
              <a:t>个国家</a:t>
            </a:r>
            <a:r>
              <a:rPr lang="en-US" altLang="zh-CN" sz="2100" b="1">
                <a:ea typeface="宋体" panose="02010600030101010101" pitchFamily="2" charset="-122"/>
              </a:rPr>
              <a:t>)</a:t>
            </a:r>
          </a:p>
          <a:p>
            <a:pPr>
              <a:buFont typeface="Wingdings" panose="05000000000000000000" pitchFamily="2" charset="2"/>
              <a:buNone/>
            </a:pPr>
            <a:r>
              <a:rPr lang="en-US" altLang="zh-CN" sz="2100" b="1">
                <a:ea typeface="宋体" panose="02010600030101010101" pitchFamily="2" charset="-122"/>
              </a:rPr>
              <a:t>       1998</a:t>
            </a:r>
            <a:r>
              <a:rPr lang="zh-CN" altLang="en-US" sz="2100" b="1">
                <a:ea typeface="宋体" panose="02010600030101010101" pitchFamily="2" charset="-122"/>
              </a:rPr>
              <a:t>年</a:t>
            </a:r>
            <a:r>
              <a:rPr lang="en-US" altLang="zh-CN" sz="2100" b="1">
                <a:ea typeface="宋体" panose="02010600030101010101" pitchFamily="2" charset="-122"/>
              </a:rPr>
              <a:t>5</a:t>
            </a:r>
            <a:r>
              <a:rPr lang="zh-CN" altLang="en-US" sz="2100" b="1">
                <a:ea typeface="宋体" panose="02010600030101010101" pitchFamily="2" charset="-122"/>
              </a:rPr>
              <a:t>月       锁定参加国之间货币汇率</a:t>
            </a:r>
          </a:p>
          <a:p>
            <a:pPr>
              <a:buFont typeface="Wingdings" panose="05000000000000000000" pitchFamily="2" charset="2"/>
              <a:buNone/>
            </a:pPr>
            <a:r>
              <a:rPr lang="zh-CN" altLang="en-US" sz="2100" b="1">
                <a:ea typeface="宋体" panose="02010600030101010101" pitchFamily="2" charset="-122"/>
              </a:rPr>
              <a:t>                             成立欧洲中央银行</a:t>
            </a:r>
          </a:p>
          <a:p>
            <a:pPr>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1999</a:t>
            </a:r>
            <a:r>
              <a:rPr lang="zh-CN" altLang="en-US" sz="2100" b="1">
                <a:ea typeface="宋体" panose="02010600030101010101" pitchFamily="2" charset="-122"/>
              </a:rPr>
              <a:t>年</a:t>
            </a:r>
            <a:r>
              <a:rPr lang="en-US" altLang="zh-CN" sz="2100" b="1">
                <a:ea typeface="宋体" panose="02010600030101010101" pitchFamily="2" charset="-122"/>
              </a:rPr>
              <a:t>1</a:t>
            </a:r>
            <a:r>
              <a:rPr lang="zh-CN" altLang="en-US" sz="2100" b="1">
                <a:ea typeface="宋体" panose="02010600030101010101" pitchFamily="2" charset="-122"/>
              </a:rPr>
              <a:t>月</a:t>
            </a:r>
            <a:r>
              <a:rPr lang="en-US" altLang="zh-CN" sz="2100" b="1">
                <a:ea typeface="宋体" panose="02010600030101010101" pitchFamily="2" charset="-122"/>
              </a:rPr>
              <a:t>1</a:t>
            </a:r>
            <a:r>
              <a:rPr lang="zh-CN" altLang="en-US" sz="2100" b="1">
                <a:ea typeface="宋体" panose="02010600030101010101" pitchFamily="2" charset="-122"/>
              </a:rPr>
              <a:t>日        欧元正式启动</a:t>
            </a:r>
          </a:p>
          <a:p>
            <a:pPr>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2002</a:t>
            </a:r>
            <a:r>
              <a:rPr lang="zh-CN" altLang="en-US" sz="2100" b="1">
                <a:ea typeface="宋体" panose="02010600030101010101" pitchFamily="2" charset="-122"/>
              </a:rPr>
              <a:t>年</a:t>
            </a:r>
            <a:r>
              <a:rPr lang="en-US" altLang="zh-CN" sz="2100" b="1">
                <a:ea typeface="宋体" panose="02010600030101010101" pitchFamily="2" charset="-122"/>
              </a:rPr>
              <a:t>1</a:t>
            </a:r>
            <a:r>
              <a:rPr lang="zh-CN" altLang="en-US" sz="2100" b="1">
                <a:ea typeface="宋体" panose="02010600030101010101" pitchFamily="2" charset="-122"/>
              </a:rPr>
              <a:t>月</a:t>
            </a:r>
            <a:r>
              <a:rPr lang="en-US" altLang="zh-CN" sz="2100" b="1">
                <a:ea typeface="宋体" panose="02010600030101010101" pitchFamily="2" charset="-122"/>
              </a:rPr>
              <a:t>1</a:t>
            </a:r>
            <a:r>
              <a:rPr lang="zh-CN" altLang="en-US" sz="2100" b="1">
                <a:ea typeface="宋体" panose="02010600030101010101" pitchFamily="2" charset="-122"/>
              </a:rPr>
              <a:t>日        欧元现金投入市场流通</a:t>
            </a:r>
          </a:p>
          <a:p>
            <a:pPr>
              <a:buFont typeface="Wingdings" panose="05000000000000000000" pitchFamily="2" charset="2"/>
              <a:buNone/>
            </a:pPr>
            <a:r>
              <a:rPr lang="zh-CN" altLang="en-US" sz="2100" b="1">
                <a:ea typeface="宋体" panose="02010600030101010101" pitchFamily="2" charset="-122"/>
              </a:rPr>
              <a:t>  </a:t>
            </a:r>
            <a:r>
              <a:rPr lang="en-US" altLang="zh-CN" sz="2100" b="1">
                <a:ea typeface="宋体" panose="02010600030101010101" pitchFamily="2" charset="-122"/>
              </a:rPr>
              <a:t>2002</a:t>
            </a:r>
            <a:r>
              <a:rPr lang="zh-CN" altLang="en-US" sz="2100" b="1">
                <a:ea typeface="宋体" panose="02010600030101010101" pitchFamily="2" charset="-122"/>
              </a:rPr>
              <a:t>年</a:t>
            </a:r>
            <a:r>
              <a:rPr lang="en-US" altLang="zh-CN" sz="2100" b="1">
                <a:ea typeface="宋体" panose="02010600030101010101" pitchFamily="2" charset="-122"/>
              </a:rPr>
              <a:t>7</a:t>
            </a:r>
            <a:r>
              <a:rPr lang="zh-CN" altLang="en-US" sz="2100" b="1">
                <a:ea typeface="宋体" panose="02010600030101010101" pitchFamily="2" charset="-122"/>
              </a:rPr>
              <a:t>月</a:t>
            </a:r>
            <a:r>
              <a:rPr lang="en-US" altLang="zh-CN" sz="2100" b="1">
                <a:ea typeface="宋体" panose="02010600030101010101" pitchFamily="2" charset="-122"/>
              </a:rPr>
              <a:t>1</a:t>
            </a:r>
            <a:r>
              <a:rPr lang="zh-CN" altLang="en-US" sz="2100" b="1">
                <a:ea typeface="宋体" panose="02010600030101010101" pitchFamily="2" charset="-122"/>
              </a:rPr>
              <a:t>日        </a:t>
            </a:r>
            <a:r>
              <a:rPr lang="en-US" altLang="zh-CN" sz="2100" b="1">
                <a:ea typeface="宋体" panose="02010600030101010101" pitchFamily="2" charset="-122"/>
              </a:rPr>
              <a:t>12</a:t>
            </a:r>
            <a:r>
              <a:rPr lang="zh-CN" altLang="en-US" sz="2100" b="1">
                <a:ea typeface="宋体" panose="02010600030101010101" pitchFamily="2" charset="-122"/>
              </a:rPr>
              <a:t>个成员国货币退出流通</a:t>
            </a:r>
          </a:p>
        </p:txBody>
      </p:sp>
      <p:sp>
        <p:nvSpPr>
          <p:cNvPr id="27652" name="Line 4">
            <a:extLst>
              <a:ext uri="{FF2B5EF4-FFF2-40B4-BE49-F238E27FC236}">
                <a16:creationId xmlns:a16="http://schemas.microsoft.com/office/drawing/2014/main" id="{CA80B77B-F6AA-C9C7-1D78-FBA6EC922009}"/>
              </a:ext>
            </a:extLst>
          </p:cNvPr>
          <p:cNvSpPr>
            <a:spLocks noChangeShapeType="1"/>
          </p:cNvSpPr>
          <p:nvPr/>
        </p:nvSpPr>
        <p:spPr bwMode="auto">
          <a:xfrm>
            <a:off x="1657350" y="234315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3" name="Line 5">
            <a:extLst>
              <a:ext uri="{FF2B5EF4-FFF2-40B4-BE49-F238E27FC236}">
                <a16:creationId xmlns:a16="http://schemas.microsoft.com/office/drawing/2014/main" id="{33B5B684-A32F-76A8-15C0-5276325078FF}"/>
              </a:ext>
            </a:extLst>
          </p:cNvPr>
          <p:cNvSpPr>
            <a:spLocks noChangeShapeType="1"/>
          </p:cNvSpPr>
          <p:nvPr/>
        </p:nvSpPr>
        <p:spPr bwMode="auto">
          <a:xfrm>
            <a:off x="1657350" y="194310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4" name="Line 8">
            <a:extLst>
              <a:ext uri="{FF2B5EF4-FFF2-40B4-BE49-F238E27FC236}">
                <a16:creationId xmlns:a16="http://schemas.microsoft.com/office/drawing/2014/main" id="{1C6244AD-246B-C02A-1C34-A8DA980FC81A}"/>
              </a:ext>
            </a:extLst>
          </p:cNvPr>
          <p:cNvSpPr>
            <a:spLocks noChangeShapeType="1"/>
          </p:cNvSpPr>
          <p:nvPr/>
        </p:nvSpPr>
        <p:spPr bwMode="auto">
          <a:xfrm>
            <a:off x="1657350" y="388620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5" name="Line 9">
            <a:extLst>
              <a:ext uri="{FF2B5EF4-FFF2-40B4-BE49-F238E27FC236}">
                <a16:creationId xmlns:a16="http://schemas.microsoft.com/office/drawing/2014/main" id="{093BAA45-76D4-CEE2-BC1A-B0920BC69487}"/>
              </a:ext>
            </a:extLst>
          </p:cNvPr>
          <p:cNvSpPr>
            <a:spLocks noChangeShapeType="1"/>
          </p:cNvSpPr>
          <p:nvPr/>
        </p:nvSpPr>
        <p:spPr bwMode="auto">
          <a:xfrm>
            <a:off x="1657350" y="348615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6" name="Line 10">
            <a:extLst>
              <a:ext uri="{FF2B5EF4-FFF2-40B4-BE49-F238E27FC236}">
                <a16:creationId xmlns:a16="http://schemas.microsoft.com/office/drawing/2014/main" id="{EFF57BA7-A4C4-EFD0-00AB-BE703421277C}"/>
              </a:ext>
            </a:extLst>
          </p:cNvPr>
          <p:cNvSpPr>
            <a:spLocks noChangeShapeType="1"/>
          </p:cNvSpPr>
          <p:nvPr/>
        </p:nvSpPr>
        <p:spPr bwMode="auto">
          <a:xfrm>
            <a:off x="1714500" y="468630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7" name="Line 11">
            <a:extLst>
              <a:ext uri="{FF2B5EF4-FFF2-40B4-BE49-F238E27FC236}">
                <a16:creationId xmlns:a16="http://schemas.microsoft.com/office/drawing/2014/main" id="{25F33D48-36C0-048A-15EA-3B8EA5694BAF}"/>
              </a:ext>
            </a:extLst>
          </p:cNvPr>
          <p:cNvSpPr>
            <a:spLocks noChangeShapeType="1"/>
          </p:cNvSpPr>
          <p:nvPr/>
        </p:nvSpPr>
        <p:spPr bwMode="auto">
          <a:xfrm>
            <a:off x="1714500" y="4286250"/>
            <a:ext cx="5543550"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658" name="Line 12">
            <a:extLst>
              <a:ext uri="{FF2B5EF4-FFF2-40B4-BE49-F238E27FC236}">
                <a16:creationId xmlns:a16="http://schemas.microsoft.com/office/drawing/2014/main" id="{FB9905A2-D9F9-78C9-2430-CEA15A7251E1}"/>
              </a:ext>
            </a:extLst>
          </p:cNvPr>
          <p:cNvSpPr>
            <a:spLocks noChangeShapeType="1"/>
          </p:cNvSpPr>
          <p:nvPr/>
        </p:nvSpPr>
        <p:spPr bwMode="auto">
          <a:xfrm>
            <a:off x="3657600" y="1943100"/>
            <a:ext cx="0" cy="274320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Effect transition="in" filter="wipe(down)">
                                      <p:cBhvr>
                                        <p:cTn id="7" dur="580">
                                          <p:stCondLst>
                                            <p:cond delay="0"/>
                                          </p:stCondLst>
                                        </p:cTn>
                                        <p:tgtEl>
                                          <p:spTgt spid="124931">
                                            <p:txEl>
                                              <p:pRg st="0" end="0"/>
                                            </p:txEl>
                                          </p:spTgt>
                                        </p:tgtEl>
                                      </p:cBhvr>
                                    </p:animEffect>
                                    <p:anim calcmode="lin" valueType="num">
                                      <p:cBhvr>
                                        <p:cTn id="8" dur="1822" tmFilter="0,0; 0.14,0.36; 0.43,0.73; 0.71,0.91; 1.0,1.0">
                                          <p:stCondLst>
                                            <p:cond delay="0"/>
                                          </p:stCondLst>
                                        </p:cTn>
                                        <p:tgtEl>
                                          <p:spTgt spid="124931">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4931">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4931">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4931">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4931">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24931">
                                            <p:txEl>
                                              <p:pRg st="0" end="0"/>
                                            </p:txEl>
                                          </p:spTgt>
                                        </p:tgtEl>
                                      </p:cBhvr>
                                      <p:to x="100000" y="60000"/>
                                    </p:animScale>
                                    <p:animScale>
                                      <p:cBhvr>
                                        <p:cTn id="14" dur="166" decel="50000">
                                          <p:stCondLst>
                                            <p:cond delay="676"/>
                                          </p:stCondLst>
                                        </p:cTn>
                                        <p:tgtEl>
                                          <p:spTgt spid="124931">
                                            <p:txEl>
                                              <p:pRg st="0" end="0"/>
                                            </p:txEl>
                                          </p:spTgt>
                                        </p:tgtEl>
                                      </p:cBhvr>
                                      <p:to x="100000" y="100000"/>
                                    </p:animScale>
                                    <p:animScale>
                                      <p:cBhvr>
                                        <p:cTn id="15" dur="26">
                                          <p:stCondLst>
                                            <p:cond delay="1312"/>
                                          </p:stCondLst>
                                        </p:cTn>
                                        <p:tgtEl>
                                          <p:spTgt spid="124931">
                                            <p:txEl>
                                              <p:pRg st="0" end="0"/>
                                            </p:txEl>
                                          </p:spTgt>
                                        </p:tgtEl>
                                      </p:cBhvr>
                                      <p:to x="100000" y="80000"/>
                                    </p:animScale>
                                    <p:animScale>
                                      <p:cBhvr>
                                        <p:cTn id="16" dur="166" decel="50000">
                                          <p:stCondLst>
                                            <p:cond delay="1338"/>
                                          </p:stCondLst>
                                        </p:cTn>
                                        <p:tgtEl>
                                          <p:spTgt spid="124931">
                                            <p:txEl>
                                              <p:pRg st="0" end="0"/>
                                            </p:txEl>
                                          </p:spTgt>
                                        </p:tgtEl>
                                      </p:cBhvr>
                                      <p:to x="100000" y="100000"/>
                                    </p:animScale>
                                    <p:animScale>
                                      <p:cBhvr>
                                        <p:cTn id="17" dur="26">
                                          <p:stCondLst>
                                            <p:cond delay="1642"/>
                                          </p:stCondLst>
                                        </p:cTn>
                                        <p:tgtEl>
                                          <p:spTgt spid="124931">
                                            <p:txEl>
                                              <p:pRg st="0" end="0"/>
                                            </p:txEl>
                                          </p:spTgt>
                                        </p:tgtEl>
                                      </p:cBhvr>
                                      <p:to x="100000" y="90000"/>
                                    </p:animScale>
                                    <p:animScale>
                                      <p:cBhvr>
                                        <p:cTn id="18" dur="166" decel="50000">
                                          <p:stCondLst>
                                            <p:cond delay="1668"/>
                                          </p:stCondLst>
                                        </p:cTn>
                                        <p:tgtEl>
                                          <p:spTgt spid="124931">
                                            <p:txEl>
                                              <p:pRg st="0" end="0"/>
                                            </p:txEl>
                                          </p:spTgt>
                                        </p:tgtEl>
                                      </p:cBhvr>
                                      <p:to x="100000" y="100000"/>
                                    </p:animScale>
                                    <p:animScale>
                                      <p:cBhvr>
                                        <p:cTn id="19" dur="26">
                                          <p:stCondLst>
                                            <p:cond delay="1808"/>
                                          </p:stCondLst>
                                        </p:cTn>
                                        <p:tgtEl>
                                          <p:spTgt spid="124931">
                                            <p:txEl>
                                              <p:pRg st="0" end="0"/>
                                            </p:txEl>
                                          </p:spTgt>
                                        </p:tgtEl>
                                      </p:cBhvr>
                                      <p:to x="100000" y="95000"/>
                                    </p:animScale>
                                    <p:animScale>
                                      <p:cBhvr>
                                        <p:cTn id="20" dur="166" decel="50000">
                                          <p:stCondLst>
                                            <p:cond delay="1834"/>
                                          </p:stCondLst>
                                        </p:cTn>
                                        <p:tgtEl>
                                          <p:spTgt spid="124931">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nodeType="clickEffect">
                                  <p:stCondLst>
                                    <p:cond delay="0"/>
                                  </p:stCondLst>
                                  <p:childTnLst>
                                    <p:set>
                                      <p:cBhvr>
                                        <p:cTn id="24" dur="1" fill="hold">
                                          <p:stCondLst>
                                            <p:cond delay="0"/>
                                          </p:stCondLst>
                                        </p:cTn>
                                        <p:tgtEl>
                                          <p:spTgt spid="124931">
                                            <p:txEl>
                                              <p:pRg st="1" end="1"/>
                                            </p:txEl>
                                          </p:spTgt>
                                        </p:tgtEl>
                                        <p:attrNameLst>
                                          <p:attrName>style.visibility</p:attrName>
                                        </p:attrNameLst>
                                      </p:cBhvr>
                                      <p:to>
                                        <p:strVal val="visible"/>
                                      </p:to>
                                    </p:set>
                                    <p:animEffect transition="in" filter="wipe(down)">
                                      <p:cBhvr>
                                        <p:cTn id="25" dur="580">
                                          <p:stCondLst>
                                            <p:cond delay="0"/>
                                          </p:stCondLst>
                                        </p:cTn>
                                        <p:tgtEl>
                                          <p:spTgt spid="124931">
                                            <p:txEl>
                                              <p:pRg st="1" end="1"/>
                                            </p:txEl>
                                          </p:spTgt>
                                        </p:tgtEl>
                                      </p:cBhvr>
                                    </p:animEffect>
                                    <p:anim calcmode="lin" valueType="num">
                                      <p:cBhvr>
                                        <p:cTn id="26" dur="1822" tmFilter="0,0; 0.14,0.36; 0.43,0.73; 0.71,0.91; 1.0,1.0">
                                          <p:stCondLst>
                                            <p:cond delay="0"/>
                                          </p:stCondLst>
                                        </p:cTn>
                                        <p:tgtEl>
                                          <p:spTgt spid="124931">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4931">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4931">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4931">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4931">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24931">
                                            <p:txEl>
                                              <p:pRg st="1" end="1"/>
                                            </p:txEl>
                                          </p:spTgt>
                                        </p:tgtEl>
                                      </p:cBhvr>
                                      <p:to x="100000" y="60000"/>
                                    </p:animScale>
                                    <p:animScale>
                                      <p:cBhvr>
                                        <p:cTn id="32" dur="166" decel="50000">
                                          <p:stCondLst>
                                            <p:cond delay="676"/>
                                          </p:stCondLst>
                                        </p:cTn>
                                        <p:tgtEl>
                                          <p:spTgt spid="124931">
                                            <p:txEl>
                                              <p:pRg st="1" end="1"/>
                                            </p:txEl>
                                          </p:spTgt>
                                        </p:tgtEl>
                                      </p:cBhvr>
                                      <p:to x="100000" y="100000"/>
                                    </p:animScale>
                                    <p:animScale>
                                      <p:cBhvr>
                                        <p:cTn id="33" dur="26">
                                          <p:stCondLst>
                                            <p:cond delay="1312"/>
                                          </p:stCondLst>
                                        </p:cTn>
                                        <p:tgtEl>
                                          <p:spTgt spid="124931">
                                            <p:txEl>
                                              <p:pRg st="1" end="1"/>
                                            </p:txEl>
                                          </p:spTgt>
                                        </p:tgtEl>
                                      </p:cBhvr>
                                      <p:to x="100000" y="80000"/>
                                    </p:animScale>
                                    <p:animScale>
                                      <p:cBhvr>
                                        <p:cTn id="34" dur="166" decel="50000">
                                          <p:stCondLst>
                                            <p:cond delay="1338"/>
                                          </p:stCondLst>
                                        </p:cTn>
                                        <p:tgtEl>
                                          <p:spTgt spid="124931">
                                            <p:txEl>
                                              <p:pRg st="1" end="1"/>
                                            </p:txEl>
                                          </p:spTgt>
                                        </p:tgtEl>
                                      </p:cBhvr>
                                      <p:to x="100000" y="100000"/>
                                    </p:animScale>
                                    <p:animScale>
                                      <p:cBhvr>
                                        <p:cTn id="35" dur="26">
                                          <p:stCondLst>
                                            <p:cond delay="1642"/>
                                          </p:stCondLst>
                                        </p:cTn>
                                        <p:tgtEl>
                                          <p:spTgt spid="124931">
                                            <p:txEl>
                                              <p:pRg st="1" end="1"/>
                                            </p:txEl>
                                          </p:spTgt>
                                        </p:tgtEl>
                                      </p:cBhvr>
                                      <p:to x="100000" y="90000"/>
                                    </p:animScale>
                                    <p:animScale>
                                      <p:cBhvr>
                                        <p:cTn id="36" dur="166" decel="50000">
                                          <p:stCondLst>
                                            <p:cond delay="1668"/>
                                          </p:stCondLst>
                                        </p:cTn>
                                        <p:tgtEl>
                                          <p:spTgt spid="124931">
                                            <p:txEl>
                                              <p:pRg st="1" end="1"/>
                                            </p:txEl>
                                          </p:spTgt>
                                        </p:tgtEl>
                                      </p:cBhvr>
                                      <p:to x="100000" y="100000"/>
                                    </p:animScale>
                                    <p:animScale>
                                      <p:cBhvr>
                                        <p:cTn id="37" dur="26">
                                          <p:stCondLst>
                                            <p:cond delay="1808"/>
                                          </p:stCondLst>
                                        </p:cTn>
                                        <p:tgtEl>
                                          <p:spTgt spid="124931">
                                            <p:txEl>
                                              <p:pRg st="1" end="1"/>
                                            </p:txEl>
                                          </p:spTgt>
                                        </p:tgtEl>
                                      </p:cBhvr>
                                      <p:to x="100000" y="95000"/>
                                    </p:animScale>
                                    <p:animScale>
                                      <p:cBhvr>
                                        <p:cTn id="38" dur="166" decel="50000">
                                          <p:stCondLst>
                                            <p:cond delay="1834"/>
                                          </p:stCondLst>
                                        </p:cTn>
                                        <p:tgtEl>
                                          <p:spTgt spid="124931">
                                            <p:txEl>
                                              <p:pRg st="1" end="1"/>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nodeType="clickEffect">
                                  <p:stCondLst>
                                    <p:cond delay="0"/>
                                  </p:stCondLst>
                                  <p:childTnLst>
                                    <p:set>
                                      <p:cBhvr>
                                        <p:cTn id="42" dur="1" fill="hold">
                                          <p:stCondLst>
                                            <p:cond delay="0"/>
                                          </p:stCondLst>
                                        </p:cTn>
                                        <p:tgtEl>
                                          <p:spTgt spid="124931">
                                            <p:txEl>
                                              <p:pRg st="2" end="2"/>
                                            </p:txEl>
                                          </p:spTgt>
                                        </p:tgtEl>
                                        <p:attrNameLst>
                                          <p:attrName>style.visibility</p:attrName>
                                        </p:attrNameLst>
                                      </p:cBhvr>
                                      <p:to>
                                        <p:strVal val="visible"/>
                                      </p:to>
                                    </p:set>
                                    <p:animEffect transition="in" filter="wipe(down)">
                                      <p:cBhvr>
                                        <p:cTn id="43" dur="580">
                                          <p:stCondLst>
                                            <p:cond delay="0"/>
                                          </p:stCondLst>
                                        </p:cTn>
                                        <p:tgtEl>
                                          <p:spTgt spid="124931">
                                            <p:txEl>
                                              <p:pRg st="2" end="2"/>
                                            </p:txEl>
                                          </p:spTgt>
                                        </p:tgtEl>
                                      </p:cBhvr>
                                    </p:animEffect>
                                    <p:anim calcmode="lin" valueType="num">
                                      <p:cBhvr>
                                        <p:cTn id="44" dur="1822" tmFilter="0,0; 0.14,0.36; 0.43,0.73; 0.71,0.91; 1.0,1.0">
                                          <p:stCondLst>
                                            <p:cond delay="0"/>
                                          </p:stCondLst>
                                        </p:cTn>
                                        <p:tgtEl>
                                          <p:spTgt spid="124931">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4931">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4931">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4931">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4931">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124931">
                                            <p:txEl>
                                              <p:pRg st="2" end="2"/>
                                            </p:txEl>
                                          </p:spTgt>
                                        </p:tgtEl>
                                      </p:cBhvr>
                                      <p:to x="100000" y="60000"/>
                                    </p:animScale>
                                    <p:animScale>
                                      <p:cBhvr>
                                        <p:cTn id="50" dur="166" decel="50000">
                                          <p:stCondLst>
                                            <p:cond delay="676"/>
                                          </p:stCondLst>
                                        </p:cTn>
                                        <p:tgtEl>
                                          <p:spTgt spid="124931">
                                            <p:txEl>
                                              <p:pRg st="2" end="2"/>
                                            </p:txEl>
                                          </p:spTgt>
                                        </p:tgtEl>
                                      </p:cBhvr>
                                      <p:to x="100000" y="100000"/>
                                    </p:animScale>
                                    <p:animScale>
                                      <p:cBhvr>
                                        <p:cTn id="51" dur="26">
                                          <p:stCondLst>
                                            <p:cond delay="1312"/>
                                          </p:stCondLst>
                                        </p:cTn>
                                        <p:tgtEl>
                                          <p:spTgt spid="124931">
                                            <p:txEl>
                                              <p:pRg st="2" end="2"/>
                                            </p:txEl>
                                          </p:spTgt>
                                        </p:tgtEl>
                                      </p:cBhvr>
                                      <p:to x="100000" y="80000"/>
                                    </p:animScale>
                                    <p:animScale>
                                      <p:cBhvr>
                                        <p:cTn id="52" dur="166" decel="50000">
                                          <p:stCondLst>
                                            <p:cond delay="1338"/>
                                          </p:stCondLst>
                                        </p:cTn>
                                        <p:tgtEl>
                                          <p:spTgt spid="124931">
                                            <p:txEl>
                                              <p:pRg st="2" end="2"/>
                                            </p:txEl>
                                          </p:spTgt>
                                        </p:tgtEl>
                                      </p:cBhvr>
                                      <p:to x="100000" y="100000"/>
                                    </p:animScale>
                                    <p:animScale>
                                      <p:cBhvr>
                                        <p:cTn id="53" dur="26">
                                          <p:stCondLst>
                                            <p:cond delay="1642"/>
                                          </p:stCondLst>
                                        </p:cTn>
                                        <p:tgtEl>
                                          <p:spTgt spid="124931">
                                            <p:txEl>
                                              <p:pRg st="2" end="2"/>
                                            </p:txEl>
                                          </p:spTgt>
                                        </p:tgtEl>
                                      </p:cBhvr>
                                      <p:to x="100000" y="90000"/>
                                    </p:animScale>
                                    <p:animScale>
                                      <p:cBhvr>
                                        <p:cTn id="54" dur="166" decel="50000">
                                          <p:stCondLst>
                                            <p:cond delay="1668"/>
                                          </p:stCondLst>
                                        </p:cTn>
                                        <p:tgtEl>
                                          <p:spTgt spid="124931">
                                            <p:txEl>
                                              <p:pRg st="2" end="2"/>
                                            </p:txEl>
                                          </p:spTgt>
                                        </p:tgtEl>
                                      </p:cBhvr>
                                      <p:to x="100000" y="100000"/>
                                    </p:animScale>
                                    <p:animScale>
                                      <p:cBhvr>
                                        <p:cTn id="55" dur="26">
                                          <p:stCondLst>
                                            <p:cond delay="1808"/>
                                          </p:stCondLst>
                                        </p:cTn>
                                        <p:tgtEl>
                                          <p:spTgt spid="124931">
                                            <p:txEl>
                                              <p:pRg st="2" end="2"/>
                                            </p:txEl>
                                          </p:spTgt>
                                        </p:tgtEl>
                                      </p:cBhvr>
                                      <p:to x="100000" y="95000"/>
                                    </p:animScale>
                                    <p:animScale>
                                      <p:cBhvr>
                                        <p:cTn id="56" dur="166" decel="50000">
                                          <p:stCondLst>
                                            <p:cond delay="1834"/>
                                          </p:stCondLst>
                                        </p:cTn>
                                        <p:tgtEl>
                                          <p:spTgt spid="124931">
                                            <p:txEl>
                                              <p:pRg st="2" end="2"/>
                                            </p:txEl>
                                          </p:spTgt>
                                        </p:tgtEl>
                                      </p:cBhvr>
                                      <p:to x="100000" y="100000"/>
                                    </p:animScale>
                                  </p:childTnLst>
                                </p:cTn>
                              </p:par>
                            </p:childTnLst>
                          </p:cTn>
                        </p:par>
                      </p:childTnLst>
                    </p:cTn>
                  </p:par>
                  <p:par>
                    <p:cTn id="57" fill="hold" nodeType="clickPar">
                      <p:stCondLst>
                        <p:cond delay="indefinite"/>
                      </p:stCondLst>
                      <p:childTnLst>
                        <p:par>
                          <p:cTn id="58" fill="hold" nodeType="withGroup">
                            <p:stCondLst>
                              <p:cond delay="0"/>
                            </p:stCondLst>
                            <p:childTnLst>
                              <p:par>
                                <p:cTn id="59" presetID="26" presetClass="entr" presetSubtype="0" fill="hold" nodeType="clickEffect">
                                  <p:stCondLst>
                                    <p:cond delay="0"/>
                                  </p:stCondLst>
                                  <p:childTnLst>
                                    <p:set>
                                      <p:cBhvr>
                                        <p:cTn id="60" dur="1" fill="hold">
                                          <p:stCondLst>
                                            <p:cond delay="0"/>
                                          </p:stCondLst>
                                        </p:cTn>
                                        <p:tgtEl>
                                          <p:spTgt spid="124931">
                                            <p:txEl>
                                              <p:pRg st="3" end="3"/>
                                            </p:txEl>
                                          </p:spTgt>
                                        </p:tgtEl>
                                        <p:attrNameLst>
                                          <p:attrName>style.visibility</p:attrName>
                                        </p:attrNameLst>
                                      </p:cBhvr>
                                      <p:to>
                                        <p:strVal val="visible"/>
                                      </p:to>
                                    </p:set>
                                    <p:animEffect transition="in" filter="wipe(down)">
                                      <p:cBhvr>
                                        <p:cTn id="61" dur="580">
                                          <p:stCondLst>
                                            <p:cond delay="0"/>
                                          </p:stCondLst>
                                        </p:cTn>
                                        <p:tgtEl>
                                          <p:spTgt spid="124931">
                                            <p:txEl>
                                              <p:pRg st="3" end="3"/>
                                            </p:txEl>
                                          </p:spTgt>
                                        </p:tgtEl>
                                      </p:cBhvr>
                                    </p:animEffect>
                                    <p:anim calcmode="lin" valueType="num">
                                      <p:cBhvr>
                                        <p:cTn id="62" dur="1822" tmFilter="0,0; 0.14,0.36; 0.43,0.73; 0.71,0.91; 1.0,1.0">
                                          <p:stCondLst>
                                            <p:cond delay="0"/>
                                          </p:stCondLst>
                                        </p:cTn>
                                        <p:tgtEl>
                                          <p:spTgt spid="124931">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24931">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24931">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24931">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24931">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124931">
                                            <p:txEl>
                                              <p:pRg st="3" end="3"/>
                                            </p:txEl>
                                          </p:spTgt>
                                        </p:tgtEl>
                                      </p:cBhvr>
                                      <p:to x="100000" y="60000"/>
                                    </p:animScale>
                                    <p:animScale>
                                      <p:cBhvr>
                                        <p:cTn id="68" dur="166" decel="50000">
                                          <p:stCondLst>
                                            <p:cond delay="676"/>
                                          </p:stCondLst>
                                        </p:cTn>
                                        <p:tgtEl>
                                          <p:spTgt spid="124931">
                                            <p:txEl>
                                              <p:pRg st="3" end="3"/>
                                            </p:txEl>
                                          </p:spTgt>
                                        </p:tgtEl>
                                      </p:cBhvr>
                                      <p:to x="100000" y="100000"/>
                                    </p:animScale>
                                    <p:animScale>
                                      <p:cBhvr>
                                        <p:cTn id="69" dur="26">
                                          <p:stCondLst>
                                            <p:cond delay="1312"/>
                                          </p:stCondLst>
                                        </p:cTn>
                                        <p:tgtEl>
                                          <p:spTgt spid="124931">
                                            <p:txEl>
                                              <p:pRg st="3" end="3"/>
                                            </p:txEl>
                                          </p:spTgt>
                                        </p:tgtEl>
                                      </p:cBhvr>
                                      <p:to x="100000" y="80000"/>
                                    </p:animScale>
                                    <p:animScale>
                                      <p:cBhvr>
                                        <p:cTn id="70" dur="166" decel="50000">
                                          <p:stCondLst>
                                            <p:cond delay="1338"/>
                                          </p:stCondLst>
                                        </p:cTn>
                                        <p:tgtEl>
                                          <p:spTgt spid="124931">
                                            <p:txEl>
                                              <p:pRg st="3" end="3"/>
                                            </p:txEl>
                                          </p:spTgt>
                                        </p:tgtEl>
                                      </p:cBhvr>
                                      <p:to x="100000" y="100000"/>
                                    </p:animScale>
                                    <p:animScale>
                                      <p:cBhvr>
                                        <p:cTn id="71" dur="26">
                                          <p:stCondLst>
                                            <p:cond delay="1642"/>
                                          </p:stCondLst>
                                        </p:cTn>
                                        <p:tgtEl>
                                          <p:spTgt spid="124931">
                                            <p:txEl>
                                              <p:pRg st="3" end="3"/>
                                            </p:txEl>
                                          </p:spTgt>
                                        </p:tgtEl>
                                      </p:cBhvr>
                                      <p:to x="100000" y="90000"/>
                                    </p:animScale>
                                    <p:animScale>
                                      <p:cBhvr>
                                        <p:cTn id="72" dur="166" decel="50000">
                                          <p:stCondLst>
                                            <p:cond delay="1668"/>
                                          </p:stCondLst>
                                        </p:cTn>
                                        <p:tgtEl>
                                          <p:spTgt spid="124931">
                                            <p:txEl>
                                              <p:pRg st="3" end="3"/>
                                            </p:txEl>
                                          </p:spTgt>
                                        </p:tgtEl>
                                      </p:cBhvr>
                                      <p:to x="100000" y="100000"/>
                                    </p:animScale>
                                    <p:animScale>
                                      <p:cBhvr>
                                        <p:cTn id="73" dur="26">
                                          <p:stCondLst>
                                            <p:cond delay="1808"/>
                                          </p:stCondLst>
                                        </p:cTn>
                                        <p:tgtEl>
                                          <p:spTgt spid="124931">
                                            <p:txEl>
                                              <p:pRg st="3" end="3"/>
                                            </p:txEl>
                                          </p:spTgt>
                                        </p:tgtEl>
                                      </p:cBhvr>
                                      <p:to x="100000" y="95000"/>
                                    </p:animScale>
                                    <p:animScale>
                                      <p:cBhvr>
                                        <p:cTn id="74" dur="166" decel="50000">
                                          <p:stCondLst>
                                            <p:cond delay="1834"/>
                                          </p:stCondLst>
                                        </p:cTn>
                                        <p:tgtEl>
                                          <p:spTgt spid="124931">
                                            <p:txEl>
                                              <p:pRg st="3" end="3"/>
                                            </p:txEl>
                                          </p:spTgt>
                                        </p:tgtEl>
                                      </p:cBhvr>
                                      <p:to x="100000" y="100000"/>
                                    </p:animScale>
                                  </p:childTnLst>
                                </p:cTn>
                              </p:par>
                              <p:par>
                                <p:cTn id="75" presetID="26" presetClass="entr" presetSubtype="0" fill="hold" nodeType="withEffect">
                                  <p:stCondLst>
                                    <p:cond delay="0"/>
                                  </p:stCondLst>
                                  <p:childTnLst>
                                    <p:set>
                                      <p:cBhvr>
                                        <p:cTn id="76" dur="1" fill="hold">
                                          <p:stCondLst>
                                            <p:cond delay="0"/>
                                          </p:stCondLst>
                                        </p:cTn>
                                        <p:tgtEl>
                                          <p:spTgt spid="124931">
                                            <p:txEl>
                                              <p:pRg st="4" end="4"/>
                                            </p:txEl>
                                          </p:spTgt>
                                        </p:tgtEl>
                                        <p:attrNameLst>
                                          <p:attrName>style.visibility</p:attrName>
                                        </p:attrNameLst>
                                      </p:cBhvr>
                                      <p:to>
                                        <p:strVal val="visible"/>
                                      </p:to>
                                    </p:set>
                                    <p:animEffect transition="in" filter="wipe(down)">
                                      <p:cBhvr>
                                        <p:cTn id="77" dur="580">
                                          <p:stCondLst>
                                            <p:cond delay="0"/>
                                          </p:stCondLst>
                                        </p:cTn>
                                        <p:tgtEl>
                                          <p:spTgt spid="124931">
                                            <p:txEl>
                                              <p:pRg st="4" end="4"/>
                                            </p:txEl>
                                          </p:spTgt>
                                        </p:tgtEl>
                                      </p:cBhvr>
                                    </p:animEffect>
                                    <p:anim calcmode="lin" valueType="num">
                                      <p:cBhvr>
                                        <p:cTn id="78" dur="1822" tmFilter="0,0; 0.14,0.36; 0.43,0.73; 0.71,0.91; 1.0,1.0">
                                          <p:stCondLst>
                                            <p:cond delay="0"/>
                                          </p:stCondLst>
                                        </p:cTn>
                                        <p:tgtEl>
                                          <p:spTgt spid="124931">
                                            <p:txEl>
                                              <p:pRg st="4" end="4"/>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24931">
                                            <p:txEl>
                                              <p:pRg st="4" end="4"/>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24931">
                                            <p:txEl>
                                              <p:pRg st="4" end="4"/>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24931">
                                            <p:txEl>
                                              <p:pRg st="4" end="4"/>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24931">
                                            <p:txEl>
                                              <p:pRg st="4" end="4"/>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124931">
                                            <p:txEl>
                                              <p:pRg st="4" end="4"/>
                                            </p:txEl>
                                          </p:spTgt>
                                        </p:tgtEl>
                                      </p:cBhvr>
                                      <p:to x="100000" y="60000"/>
                                    </p:animScale>
                                    <p:animScale>
                                      <p:cBhvr>
                                        <p:cTn id="84" dur="166" decel="50000">
                                          <p:stCondLst>
                                            <p:cond delay="676"/>
                                          </p:stCondLst>
                                        </p:cTn>
                                        <p:tgtEl>
                                          <p:spTgt spid="124931">
                                            <p:txEl>
                                              <p:pRg st="4" end="4"/>
                                            </p:txEl>
                                          </p:spTgt>
                                        </p:tgtEl>
                                      </p:cBhvr>
                                      <p:to x="100000" y="100000"/>
                                    </p:animScale>
                                    <p:animScale>
                                      <p:cBhvr>
                                        <p:cTn id="85" dur="26">
                                          <p:stCondLst>
                                            <p:cond delay="1312"/>
                                          </p:stCondLst>
                                        </p:cTn>
                                        <p:tgtEl>
                                          <p:spTgt spid="124931">
                                            <p:txEl>
                                              <p:pRg st="4" end="4"/>
                                            </p:txEl>
                                          </p:spTgt>
                                        </p:tgtEl>
                                      </p:cBhvr>
                                      <p:to x="100000" y="80000"/>
                                    </p:animScale>
                                    <p:animScale>
                                      <p:cBhvr>
                                        <p:cTn id="86" dur="166" decel="50000">
                                          <p:stCondLst>
                                            <p:cond delay="1338"/>
                                          </p:stCondLst>
                                        </p:cTn>
                                        <p:tgtEl>
                                          <p:spTgt spid="124931">
                                            <p:txEl>
                                              <p:pRg st="4" end="4"/>
                                            </p:txEl>
                                          </p:spTgt>
                                        </p:tgtEl>
                                      </p:cBhvr>
                                      <p:to x="100000" y="100000"/>
                                    </p:animScale>
                                    <p:animScale>
                                      <p:cBhvr>
                                        <p:cTn id="87" dur="26">
                                          <p:stCondLst>
                                            <p:cond delay="1642"/>
                                          </p:stCondLst>
                                        </p:cTn>
                                        <p:tgtEl>
                                          <p:spTgt spid="124931">
                                            <p:txEl>
                                              <p:pRg st="4" end="4"/>
                                            </p:txEl>
                                          </p:spTgt>
                                        </p:tgtEl>
                                      </p:cBhvr>
                                      <p:to x="100000" y="90000"/>
                                    </p:animScale>
                                    <p:animScale>
                                      <p:cBhvr>
                                        <p:cTn id="88" dur="166" decel="50000">
                                          <p:stCondLst>
                                            <p:cond delay="1668"/>
                                          </p:stCondLst>
                                        </p:cTn>
                                        <p:tgtEl>
                                          <p:spTgt spid="124931">
                                            <p:txEl>
                                              <p:pRg st="4" end="4"/>
                                            </p:txEl>
                                          </p:spTgt>
                                        </p:tgtEl>
                                      </p:cBhvr>
                                      <p:to x="100000" y="100000"/>
                                    </p:animScale>
                                    <p:animScale>
                                      <p:cBhvr>
                                        <p:cTn id="89" dur="26">
                                          <p:stCondLst>
                                            <p:cond delay="1808"/>
                                          </p:stCondLst>
                                        </p:cTn>
                                        <p:tgtEl>
                                          <p:spTgt spid="124931">
                                            <p:txEl>
                                              <p:pRg st="4" end="4"/>
                                            </p:txEl>
                                          </p:spTgt>
                                        </p:tgtEl>
                                      </p:cBhvr>
                                      <p:to x="100000" y="95000"/>
                                    </p:animScale>
                                    <p:animScale>
                                      <p:cBhvr>
                                        <p:cTn id="90" dur="166" decel="50000">
                                          <p:stCondLst>
                                            <p:cond delay="1834"/>
                                          </p:stCondLst>
                                        </p:cTn>
                                        <p:tgtEl>
                                          <p:spTgt spid="124931">
                                            <p:txEl>
                                              <p:pRg st="4" end="4"/>
                                            </p:txEl>
                                          </p:spTgt>
                                        </p:tgtEl>
                                      </p:cBhvr>
                                      <p:to x="100000" y="100000"/>
                                    </p:animScale>
                                  </p:childTnLst>
                                </p:cTn>
                              </p:par>
                              <p:par>
                                <p:cTn id="91" presetID="26" presetClass="entr" presetSubtype="0" fill="hold" nodeType="withEffect">
                                  <p:stCondLst>
                                    <p:cond delay="0"/>
                                  </p:stCondLst>
                                  <p:childTnLst>
                                    <p:set>
                                      <p:cBhvr>
                                        <p:cTn id="92" dur="1" fill="hold">
                                          <p:stCondLst>
                                            <p:cond delay="0"/>
                                          </p:stCondLst>
                                        </p:cTn>
                                        <p:tgtEl>
                                          <p:spTgt spid="124931">
                                            <p:txEl>
                                              <p:pRg st="5" end="5"/>
                                            </p:txEl>
                                          </p:spTgt>
                                        </p:tgtEl>
                                        <p:attrNameLst>
                                          <p:attrName>style.visibility</p:attrName>
                                        </p:attrNameLst>
                                      </p:cBhvr>
                                      <p:to>
                                        <p:strVal val="visible"/>
                                      </p:to>
                                    </p:set>
                                    <p:animEffect transition="in" filter="wipe(down)">
                                      <p:cBhvr>
                                        <p:cTn id="93" dur="580">
                                          <p:stCondLst>
                                            <p:cond delay="0"/>
                                          </p:stCondLst>
                                        </p:cTn>
                                        <p:tgtEl>
                                          <p:spTgt spid="124931">
                                            <p:txEl>
                                              <p:pRg st="5" end="5"/>
                                            </p:txEl>
                                          </p:spTgt>
                                        </p:tgtEl>
                                      </p:cBhvr>
                                    </p:animEffect>
                                    <p:anim calcmode="lin" valueType="num">
                                      <p:cBhvr>
                                        <p:cTn id="94" dur="1822" tmFilter="0,0; 0.14,0.36; 0.43,0.73; 0.71,0.91; 1.0,1.0">
                                          <p:stCondLst>
                                            <p:cond delay="0"/>
                                          </p:stCondLst>
                                        </p:cTn>
                                        <p:tgtEl>
                                          <p:spTgt spid="124931">
                                            <p:txEl>
                                              <p:pRg st="5" end="5"/>
                                            </p:txEl>
                                          </p:spTgt>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124931">
                                            <p:txEl>
                                              <p:pRg st="5" end="5"/>
                                            </p:txEl>
                                          </p:spTgt>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124931">
                                            <p:txEl>
                                              <p:pRg st="5" end="5"/>
                                            </p:txEl>
                                          </p:spTgt>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124931">
                                            <p:txEl>
                                              <p:pRg st="5" end="5"/>
                                            </p:txEl>
                                          </p:spTgt>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124931">
                                            <p:txEl>
                                              <p:pRg st="5" end="5"/>
                                            </p:txEl>
                                          </p:spTgt>
                                        </p:tgtEl>
                                        <p:attrNameLst>
                                          <p:attrName>ppt_y</p:attrName>
                                        </p:attrNameLst>
                                      </p:cBhvr>
                                      <p:tavLst>
                                        <p:tav tm="0" fmla="#ppt_y-sin(pi*$)/81">
                                          <p:val>
                                            <p:fltVal val="0"/>
                                          </p:val>
                                        </p:tav>
                                        <p:tav tm="100000">
                                          <p:val>
                                            <p:fltVal val="1"/>
                                          </p:val>
                                        </p:tav>
                                      </p:tavLst>
                                    </p:anim>
                                    <p:animScale>
                                      <p:cBhvr>
                                        <p:cTn id="99" dur="26">
                                          <p:stCondLst>
                                            <p:cond delay="650"/>
                                          </p:stCondLst>
                                        </p:cTn>
                                        <p:tgtEl>
                                          <p:spTgt spid="124931">
                                            <p:txEl>
                                              <p:pRg st="5" end="5"/>
                                            </p:txEl>
                                          </p:spTgt>
                                        </p:tgtEl>
                                      </p:cBhvr>
                                      <p:to x="100000" y="60000"/>
                                    </p:animScale>
                                    <p:animScale>
                                      <p:cBhvr>
                                        <p:cTn id="100" dur="166" decel="50000">
                                          <p:stCondLst>
                                            <p:cond delay="676"/>
                                          </p:stCondLst>
                                        </p:cTn>
                                        <p:tgtEl>
                                          <p:spTgt spid="124931">
                                            <p:txEl>
                                              <p:pRg st="5" end="5"/>
                                            </p:txEl>
                                          </p:spTgt>
                                        </p:tgtEl>
                                      </p:cBhvr>
                                      <p:to x="100000" y="100000"/>
                                    </p:animScale>
                                    <p:animScale>
                                      <p:cBhvr>
                                        <p:cTn id="101" dur="26">
                                          <p:stCondLst>
                                            <p:cond delay="1312"/>
                                          </p:stCondLst>
                                        </p:cTn>
                                        <p:tgtEl>
                                          <p:spTgt spid="124931">
                                            <p:txEl>
                                              <p:pRg st="5" end="5"/>
                                            </p:txEl>
                                          </p:spTgt>
                                        </p:tgtEl>
                                      </p:cBhvr>
                                      <p:to x="100000" y="80000"/>
                                    </p:animScale>
                                    <p:animScale>
                                      <p:cBhvr>
                                        <p:cTn id="102" dur="166" decel="50000">
                                          <p:stCondLst>
                                            <p:cond delay="1338"/>
                                          </p:stCondLst>
                                        </p:cTn>
                                        <p:tgtEl>
                                          <p:spTgt spid="124931">
                                            <p:txEl>
                                              <p:pRg st="5" end="5"/>
                                            </p:txEl>
                                          </p:spTgt>
                                        </p:tgtEl>
                                      </p:cBhvr>
                                      <p:to x="100000" y="100000"/>
                                    </p:animScale>
                                    <p:animScale>
                                      <p:cBhvr>
                                        <p:cTn id="103" dur="26">
                                          <p:stCondLst>
                                            <p:cond delay="1642"/>
                                          </p:stCondLst>
                                        </p:cTn>
                                        <p:tgtEl>
                                          <p:spTgt spid="124931">
                                            <p:txEl>
                                              <p:pRg st="5" end="5"/>
                                            </p:txEl>
                                          </p:spTgt>
                                        </p:tgtEl>
                                      </p:cBhvr>
                                      <p:to x="100000" y="90000"/>
                                    </p:animScale>
                                    <p:animScale>
                                      <p:cBhvr>
                                        <p:cTn id="104" dur="166" decel="50000">
                                          <p:stCondLst>
                                            <p:cond delay="1668"/>
                                          </p:stCondLst>
                                        </p:cTn>
                                        <p:tgtEl>
                                          <p:spTgt spid="124931">
                                            <p:txEl>
                                              <p:pRg st="5" end="5"/>
                                            </p:txEl>
                                          </p:spTgt>
                                        </p:tgtEl>
                                      </p:cBhvr>
                                      <p:to x="100000" y="100000"/>
                                    </p:animScale>
                                    <p:animScale>
                                      <p:cBhvr>
                                        <p:cTn id="105" dur="26">
                                          <p:stCondLst>
                                            <p:cond delay="1808"/>
                                          </p:stCondLst>
                                        </p:cTn>
                                        <p:tgtEl>
                                          <p:spTgt spid="124931">
                                            <p:txEl>
                                              <p:pRg st="5" end="5"/>
                                            </p:txEl>
                                          </p:spTgt>
                                        </p:tgtEl>
                                      </p:cBhvr>
                                      <p:to x="100000" y="95000"/>
                                    </p:animScale>
                                    <p:animScale>
                                      <p:cBhvr>
                                        <p:cTn id="106" dur="166" decel="50000">
                                          <p:stCondLst>
                                            <p:cond delay="1834"/>
                                          </p:stCondLst>
                                        </p:cTn>
                                        <p:tgtEl>
                                          <p:spTgt spid="124931">
                                            <p:txEl>
                                              <p:pRg st="5" end="5"/>
                                            </p:txEl>
                                          </p:spTgt>
                                        </p:tgtEl>
                                      </p:cBhvr>
                                      <p:to x="100000" y="100000"/>
                                    </p:animScale>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6" presetClass="entr" presetSubtype="0" fill="hold" nodeType="clickEffect">
                                  <p:stCondLst>
                                    <p:cond delay="0"/>
                                  </p:stCondLst>
                                  <p:childTnLst>
                                    <p:set>
                                      <p:cBhvr>
                                        <p:cTn id="110" dur="1" fill="hold">
                                          <p:stCondLst>
                                            <p:cond delay="0"/>
                                          </p:stCondLst>
                                        </p:cTn>
                                        <p:tgtEl>
                                          <p:spTgt spid="124931">
                                            <p:txEl>
                                              <p:pRg st="6" end="6"/>
                                            </p:txEl>
                                          </p:spTgt>
                                        </p:tgtEl>
                                        <p:attrNameLst>
                                          <p:attrName>style.visibility</p:attrName>
                                        </p:attrNameLst>
                                      </p:cBhvr>
                                      <p:to>
                                        <p:strVal val="visible"/>
                                      </p:to>
                                    </p:set>
                                    <p:animEffect transition="in" filter="wipe(down)">
                                      <p:cBhvr>
                                        <p:cTn id="111" dur="580">
                                          <p:stCondLst>
                                            <p:cond delay="0"/>
                                          </p:stCondLst>
                                        </p:cTn>
                                        <p:tgtEl>
                                          <p:spTgt spid="124931">
                                            <p:txEl>
                                              <p:pRg st="6" end="6"/>
                                            </p:txEl>
                                          </p:spTgt>
                                        </p:tgtEl>
                                      </p:cBhvr>
                                    </p:animEffect>
                                    <p:anim calcmode="lin" valueType="num">
                                      <p:cBhvr>
                                        <p:cTn id="112" dur="1822" tmFilter="0,0; 0.14,0.36; 0.43,0.73; 0.71,0.91; 1.0,1.0">
                                          <p:stCondLst>
                                            <p:cond delay="0"/>
                                          </p:stCondLst>
                                        </p:cTn>
                                        <p:tgtEl>
                                          <p:spTgt spid="124931">
                                            <p:txEl>
                                              <p:pRg st="6" end="6"/>
                                            </p:txEl>
                                          </p:spTgt>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124931">
                                            <p:txEl>
                                              <p:pRg st="6" end="6"/>
                                            </p:txEl>
                                          </p:spTgt>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124931">
                                            <p:txEl>
                                              <p:pRg st="6" end="6"/>
                                            </p:txEl>
                                          </p:spTgt>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124931">
                                            <p:txEl>
                                              <p:pRg st="6" end="6"/>
                                            </p:txEl>
                                          </p:spTgt>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124931">
                                            <p:txEl>
                                              <p:pRg st="6" end="6"/>
                                            </p:txEl>
                                          </p:spTgt>
                                        </p:tgtEl>
                                        <p:attrNameLst>
                                          <p:attrName>ppt_y</p:attrName>
                                        </p:attrNameLst>
                                      </p:cBhvr>
                                      <p:tavLst>
                                        <p:tav tm="0" fmla="#ppt_y-sin(pi*$)/81">
                                          <p:val>
                                            <p:fltVal val="0"/>
                                          </p:val>
                                        </p:tav>
                                        <p:tav tm="100000">
                                          <p:val>
                                            <p:fltVal val="1"/>
                                          </p:val>
                                        </p:tav>
                                      </p:tavLst>
                                    </p:anim>
                                    <p:animScale>
                                      <p:cBhvr>
                                        <p:cTn id="117" dur="26">
                                          <p:stCondLst>
                                            <p:cond delay="650"/>
                                          </p:stCondLst>
                                        </p:cTn>
                                        <p:tgtEl>
                                          <p:spTgt spid="124931">
                                            <p:txEl>
                                              <p:pRg st="6" end="6"/>
                                            </p:txEl>
                                          </p:spTgt>
                                        </p:tgtEl>
                                      </p:cBhvr>
                                      <p:to x="100000" y="60000"/>
                                    </p:animScale>
                                    <p:animScale>
                                      <p:cBhvr>
                                        <p:cTn id="118" dur="166" decel="50000">
                                          <p:stCondLst>
                                            <p:cond delay="676"/>
                                          </p:stCondLst>
                                        </p:cTn>
                                        <p:tgtEl>
                                          <p:spTgt spid="124931">
                                            <p:txEl>
                                              <p:pRg st="6" end="6"/>
                                            </p:txEl>
                                          </p:spTgt>
                                        </p:tgtEl>
                                      </p:cBhvr>
                                      <p:to x="100000" y="100000"/>
                                    </p:animScale>
                                    <p:animScale>
                                      <p:cBhvr>
                                        <p:cTn id="119" dur="26">
                                          <p:stCondLst>
                                            <p:cond delay="1312"/>
                                          </p:stCondLst>
                                        </p:cTn>
                                        <p:tgtEl>
                                          <p:spTgt spid="124931">
                                            <p:txEl>
                                              <p:pRg st="6" end="6"/>
                                            </p:txEl>
                                          </p:spTgt>
                                        </p:tgtEl>
                                      </p:cBhvr>
                                      <p:to x="100000" y="80000"/>
                                    </p:animScale>
                                    <p:animScale>
                                      <p:cBhvr>
                                        <p:cTn id="120" dur="166" decel="50000">
                                          <p:stCondLst>
                                            <p:cond delay="1338"/>
                                          </p:stCondLst>
                                        </p:cTn>
                                        <p:tgtEl>
                                          <p:spTgt spid="124931">
                                            <p:txEl>
                                              <p:pRg st="6" end="6"/>
                                            </p:txEl>
                                          </p:spTgt>
                                        </p:tgtEl>
                                      </p:cBhvr>
                                      <p:to x="100000" y="100000"/>
                                    </p:animScale>
                                    <p:animScale>
                                      <p:cBhvr>
                                        <p:cTn id="121" dur="26">
                                          <p:stCondLst>
                                            <p:cond delay="1642"/>
                                          </p:stCondLst>
                                        </p:cTn>
                                        <p:tgtEl>
                                          <p:spTgt spid="124931">
                                            <p:txEl>
                                              <p:pRg st="6" end="6"/>
                                            </p:txEl>
                                          </p:spTgt>
                                        </p:tgtEl>
                                      </p:cBhvr>
                                      <p:to x="100000" y="90000"/>
                                    </p:animScale>
                                    <p:animScale>
                                      <p:cBhvr>
                                        <p:cTn id="122" dur="166" decel="50000">
                                          <p:stCondLst>
                                            <p:cond delay="1668"/>
                                          </p:stCondLst>
                                        </p:cTn>
                                        <p:tgtEl>
                                          <p:spTgt spid="124931">
                                            <p:txEl>
                                              <p:pRg st="6" end="6"/>
                                            </p:txEl>
                                          </p:spTgt>
                                        </p:tgtEl>
                                      </p:cBhvr>
                                      <p:to x="100000" y="100000"/>
                                    </p:animScale>
                                    <p:animScale>
                                      <p:cBhvr>
                                        <p:cTn id="123" dur="26">
                                          <p:stCondLst>
                                            <p:cond delay="1808"/>
                                          </p:stCondLst>
                                        </p:cTn>
                                        <p:tgtEl>
                                          <p:spTgt spid="124931">
                                            <p:txEl>
                                              <p:pRg st="6" end="6"/>
                                            </p:txEl>
                                          </p:spTgt>
                                        </p:tgtEl>
                                      </p:cBhvr>
                                      <p:to x="100000" y="95000"/>
                                    </p:animScale>
                                    <p:animScale>
                                      <p:cBhvr>
                                        <p:cTn id="124" dur="166" decel="50000">
                                          <p:stCondLst>
                                            <p:cond delay="1834"/>
                                          </p:stCondLst>
                                        </p:cTn>
                                        <p:tgtEl>
                                          <p:spTgt spid="124931">
                                            <p:txEl>
                                              <p:pRg st="6" end="6"/>
                                            </p:txEl>
                                          </p:spTgt>
                                        </p:tgtEl>
                                      </p:cBhvr>
                                      <p:to x="100000" y="100000"/>
                                    </p:animScale>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6" presetClass="entr" presetSubtype="0" fill="hold" nodeType="clickEffect">
                                  <p:stCondLst>
                                    <p:cond delay="0"/>
                                  </p:stCondLst>
                                  <p:childTnLst>
                                    <p:set>
                                      <p:cBhvr>
                                        <p:cTn id="128" dur="1" fill="hold">
                                          <p:stCondLst>
                                            <p:cond delay="0"/>
                                          </p:stCondLst>
                                        </p:cTn>
                                        <p:tgtEl>
                                          <p:spTgt spid="124931">
                                            <p:txEl>
                                              <p:pRg st="7" end="7"/>
                                            </p:txEl>
                                          </p:spTgt>
                                        </p:tgtEl>
                                        <p:attrNameLst>
                                          <p:attrName>style.visibility</p:attrName>
                                        </p:attrNameLst>
                                      </p:cBhvr>
                                      <p:to>
                                        <p:strVal val="visible"/>
                                      </p:to>
                                    </p:set>
                                    <p:animEffect transition="in" filter="wipe(down)">
                                      <p:cBhvr>
                                        <p:cTn id="129" dur="580">
                                          <p:stCondLst>
                                            <p:cond delay="0"/>
                                          </p:stCondLst>
                                        </p:cTn>
                                        <p:tgtEl>
                                          <p:spTgt spid="124931">
                                            <p:txEl>
                                              <p:pRg st="7" end="7"/>
                                            </p:txEl>
                                          </p:spTgt>
                                        </p:tgtEl>
                                      </p:cBhvr>
                                    </p:animEffect>
                                    <p:anim calcmode="lin" valueType="num">
                                      <p:cBhvr>
                                        <p:cTn id="130" dur="1822" tmFilter="0,0; 0.14,0.36; 0.43,0.73; 0.71,0.91; 1.0,1.0">
                                          <p:stCondLst>
                                            <p:cond delay="0"/>
                                          </p:stCondLst>
                                        </p:cTn>
                                        <p:tgtEl>
                                          <p:spTgt spid="124931">
                                            <p:txEl>
                                              <p:pRg st="7" end="7"/>
                                            </p:txEl>
                                          </p:spTgt>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124931">
                                            <p:txEl>
                                              <p:pRg st="7" end="7"/>
                                            </p:txEl>
                                          </p:spTgt>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124931">
                                            <p:txEl>
                                              <p:pRg st="7" end="7"/>
                                            </p:txEl>
                                          </p:spTgt>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124931">
                                            <p:txEl>
                                              <p:pRg st="7" end="7"/>
                                            </p:txEl>
                                          </p:spTgt>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124931">
                                            <p:txEl>
                                              <p:pRg st="7" end="7"/>
                                            </p:txEl>
                                          </p:spTgt>
                                        </p:tgtEl>
                                        <p:attrNameLst>
                                          <p:attrName>ppt_y</p:attrName>
                                        </p:attrNameLst>
                                      </p:cBhvr>
                                      <p:tavLst>
                                        <p:tav tm="0" fmla="#ppt_y-sin(pi*$)/81">
                                          <p:val>
                                            <p:fltVal val="0"/>
                                          </p:val>
                                        </p:tav>
                                        <p:tav tm="100000">
                                          <p:val>
                                            <p:fltVal val="1"/>
                                          </p:val>
                                        </p:tav>
                                      </p:tavLst>
                                    </p:anim>
                                    <p:animScale>
                                      <p:cBhvr>
                                        <p:cTn id="135" dur="26">
                                          <p:stCondLst>
                                            <p:cond delay="650"/>
                                          </p:stCondLst>
                                        </p:cTn>
                                        <p:tgtEl>
                                          <p:spTgt spid="124931">
                                            <p:txEl>
                                              <p:pRg st="7" end="7"/>
                                            </p:txEl>
                                          </p:spTgt>
                                        </p:tgtEl>
                                      </p:cBhvr>
                                      <p:to x="100000" y="60000"/>
                                    </p:animScale>
                                    <p:animScale>
                                      <p:cBhvr>
                                        <p:cTn id="136" dur="166" decel="50000">
                                          <p:stCondLst>
                                            <p:cond delay="676"/>
                                          </p:stCondLst>
                                        </p:cTn>
                                        <p:tgtEl>
                                          <p:spTgt spid="124931">
                                            <p:txEl>
                                              <p:pRg st="7" end="7"/>
                                            </p:txEl>
                                          </p:spTgt>
                                        </p:tgtEl>
                                      </p:cBhvr>
                                      <p:to x="100000" y="100000"/>
                                    </p:animScale>
                                    <p:animScale>
                                      <p:cBhvr>
                                        <p:cTn id="137" dur="26">
                                          <p:stCondLst>
                                            <p:cond delay="1312"/>
                                          </p:stCondLst>
                                        </p:cTn>
                                        <p:tgtEl>
                                          <p:spTgt spid="124931">
                                            <p:txEl>
                                              <p:pRg st="7" end="7"/>
                                            </p:txEl>
                                          </p:spTgt>
                                        </p:tgtEl>
                                      </p:cBhvr>
                                      <p:to x="100000" y="80000"/>
                                    </p:animScale>
                                    <p:animScale>
                                      <p:cBhvr>
                                        <p:cTn id="138" dur="166" decel="50000">
                                          <p:stCondLst>
                                            <p:cond delay="1338"/>
                                          </p:stCondLst>
                                        </p:cTn>
                                        <p:tgtEl>
                                          <p:spTgt spid="124931">
                                            <p:txEl>
                                              <p:pRg st="7" end="7"/>
                                            </p:txEl>
                                          </p:spTgt>
                                        </p:tgtEl>
                                      </p:cBhvr>
                                      <p:to x="100000" y="100000"/>
                                    </p:animScale>
                                    <p:animScale>
                                      <p:cBhvr>
                                        <p:cTn id="139" dur="26">
                                          <p:stCondLst>
                                            <p:cond delay="1642"/>
                                          </p:stCondLst>
                                        </p:cTn>
                                        <p:tgtEl>
                                          <p:spTgt spid="124931">
                                            <p:txEl>
                                              <p:pRg st="7" end="7"/>
                                            </p:txEl>
                                          </p:spTgt>
                                        </p:tgtEl>
                                      </p:cBhvr>
                                      <p:to x="100000" y="90000"/>
                                    </p:animScale>
                                    <p:animScale>
                                      <p:cBhvr>
                                        <p:cTn id="140" dur="166" decel="50000">
                                          <p:stCondLst>
                                            <p:cond delay="1668"/>
                                          </p:stCondLst>
                                        </p:cTn>
                                        <p:tgtEl>
                                          <p:spTgt spid="124931">
                                            <p:txEl>
                                              <p:pRg st="7" end="7"/>
                                            </p:txEl>
                                          </p:spTgt>
                                        </p:tgtEl>
                                      </p:cBhvr>
                                      <p:to x="100000" y="100000"/>
                                    </p:animScale>
                                    <p:animScale>
                                      <p:cBhvr>
                                        <p:cTn id="141" dur="26">
                                          <p:stCondLst>
                                            <p:cond delay="1808"/>
                                          </p:stCondLst>
                                        </p:cTn>
                                        <p:tgtEl>
                                          <p:spTgt spid="124931">
                                            <p:txEl>
                                              <p:pRg st="7" end="7"/>
                                            </p:txEl>
                                          </p:spTgt>
                                        </p:tgtEl>
                                      </p:cBhvr>
                                      <p:to x="100000" y="95000"/>
                                    </p:animScale>
                                    <p:animScale>
                                      <p:cBhvr>
                                        <p:cTn id="142" dur="166" decel="50000">
                                          <p:stCondLst>
                                            <p:cond delay="1834"/>
                                          </p:stCondLst>
                                        </p:cTn>
                                        <p:tgtEl>
                                          <p:spTgt spid="124931">
                                            <p:txEl>
                                              <p:pRg st="7" end="7"/>
                                            </p:txEl>
                                          </p:spTgt>
                                        </p:tgtEl>
                                      </p:cBhvr>
                                      <p:to x="100000" y="100000"/>
                                    </p:animScale>
                                  </p:childTnLst>
                                </p:cTn>
                              </p:par>
                            </p:childTnLst>
                          </p:cTn>
                        </p:par>
                      </p:childTnLst>
                    </p:cTn>
                  </p:par>
                  <p:par>
                    <p:cTn id="143" fill="hold" nodeType="clickPar">
                      <p:stCondLst>
                        <p:cond delay="indefinite"/>
                      </p:stCondLst>
                      <p:childTnLst>
                        <p:par>
                          <p:cTn id="144" fill="hold" nodeType="withGroup">
                            <p:stCondLst>
                              <p:cond delay="0"/>
                            </p:stCondLst>
                            <p:childTnLst>
                              <p:par>
                                <p:cTn id="145" presetID="26" presetClass="entr" presetSubtype="0" fill="hold" nodeType="clickEffect">
                                  <p:stCondLst>
                                    <p:cond delay="0"/>
                                  </p:stCondLst>
                                  <p:childTnLst>
                                    <p:set>
                                      <p:cBhvr>
                                        <p:cTn id="146" dur="1" fill="hold">
                                          <p:stCondLst>
                                            <p:cond delay="0"/>
                                          </p:stCondLst>
                                        </p:cTn>
                                        <p:tgtEl>
                                          <p:spTgt spid="124931">
                                            <p:txEl>
                                              <p:pRg st="8" end="8"/>
                                            </p:txEl>
                                          </p:spTgt>
                                        </p:tgtEl>
                                        <p:attrNameLst>
                                          <p:attrName>style.visibility</p:attrName>
                                        </p:attrNameLst>
                                      </p:cBhvr>
                                      <p:to>
                                        <p:strVal val="visible"/>
                                      </p:to>
                                    </p:set>
                                    <p:animEffect transition="in" filter="wipe(down)">
                                      <p:cBhvr>
                                        <p:cTn id="147" dur="580">
                                          <p:stCondLst>
                                            <p:cond delay="0"/>
                                          </p:stCondLst>
                                        </p:cTn>
                                        <p:tgtEl>
                                          <p:spTgt spid="124931">
                                            <p:txEl>
                                              <p:pRg st="8" end="8"/>
                                            </p:txEl>
                                          </p:spTgt>
                                        </p:tgtEl>
                                      </p:cBhvr>
                                    </p:animEffect>
                                    <p:anim calcmode="lin" valueType="num">
                                      <p:cBhvr>
                                        <p:cTn id="148" dur="1822" tmFilter="0,0; 0.14,0.36; 0.43,0.73; 0.71,0.91; 1.0,1.0">
                                          <p:stCondLst>
                                            <p:cond delay="0"/>
                                          </p:stCondLst>
                                        </p:cTn>
                                        <p:tgtEl>
                                          <p:spTgt spid="124931">
                                            <p:txEl>
                                              <p:pRg st="8" end="8"/>
                                            </p:txEl>
                                          </p:spTgt>
                                        </p:tgtEl>
                                        <p:attrNameLst>
                                          <p:attrName>ppt_x</p:attrName>
                                        </p:attrNameLst>
                                      </p:cBhvr>
                                      <p:tavLst>
                                        <p:tav tm="0">
                                          <p:val>
                                            <p:strVal val="#ppt_x-0.25"/>
                                          </p:val>
                                        </p:tav>
                                        <p:tav tm="100000">
                                          <p:val>
                                            <p:strVal val="#ppt_x"/>
                                          </p:val>
                                        </p:tav>
                                      </p:tavLst>
                                    </p:anim>
                                    <p:anim calcmode="lin" valueType="num">
                                      <p:cBhvr>
                                        <p:cTn id="149" dur="664" tmFilter="0.0,0.0; 0.25,0.07; 0.50,0.2; 0.75,0.467; 1.0,1.0">
                                          <p:stCondLst>
                                            <p:cond delay="0"/>
                                          </p:stCondLst>
                                        </p:cTn>
                                        <p:tgtEl>
                                          <p:spTgt spid="124931">
                                            <p:txEl>
                                              <p:pRg st="8" end="8"/>
                                            </p:txEl>
                                          </p:spTgt>
                                        </p:tgtEl>
                                        <p:attrNameLst>
                                          <p:attrName>ppt_y</p:attrName>
                                        </p:attrNameLst>
                                      </p:cBhvr>
                                      <p:tavLst>
                                        <p:tav tm="0" fmla="#ppt_y-sin(pi*$)/3">
                                          <p:val>
                                            <p:fltVal val="0.5"/>
                                          </p:val>
                                        </p:tav>
                                        <p:tav tm="100000">
                                          <p:val>
                                            <p:fltVal val="1"/>
                                          </p:val>
                                        </p:tav>
                                      </p:tavLst>
                                    </p:anim>
                                    <p:anim calcmode="lin" valueType="num">
                                      <p:cBhvr>
                                        <p:cTn id="150" dur="664" tmFilter="0, 0; 0.125,0.2665; 0.25,0.4; 0.375,0.465; 0.5,0.5;  0.625,0.535; 0.75,0.6; 0.875,0.7335; 1,1">
                                          <p:stCondLst>
                                            <p:cond delay="664"/>
                                          </p:stCondLst>
                                        </p:cTn>
                                        <p:tgtEl>
                                          <p:spTgt spid="124931">
                                            <p:txEl>
                                              <p:pRg st="8" end="8"/>
                                            </p:txEl>
                                          </p:spTgt>
                                        </p:tgtEl>
                                        <p:attrNameLst>
                                          <p:attrName>ppt_y</p:attrName>
                                        </p:attrNameLst>
                                      </p:cBhvr>
                                      <p:tavLst>
                                        <p:tav tm="0" fmla="#ppt_y-sin(pi*$)/9">
                                          <p:val>
                                            <p:fltVal val="0"/>
                                          </p:val>
                                        </p:tav>
                                        <p:tav tm="100000">
                                          <p:val>
                                            <p:fltVal val="1"/>
                                          </p:val>
                                        </p:tav>
                                      </p:tavLst>
                                    </p:anim>
                                    <p:anim calcmode="lin" valueType="num">
                                      <p:cBhvr>
                                        <p:cTn id="151" dur="332" tmFilter="0, 0; 0.125,0.2665; 0.25,0.4; 0.375,0.465; 0.5,0.5;  0.625,0.535; 0.75,0.6; 0.875,0.7335; 1,1">
                                          <p:stCondLst>
                                            <p:cond delay="1324"/>
                                          </p:stCondLst>
                                        </p:cTn>
                                        <p:tgtEl>
                                          <p:spTgt spid="124931">
                                            <p:txEl>
                                              <p:pRg st="8" end="8"/>
                                            </p:txEl>
                                          </p:spTgt>
                                        </p:tgtEl>
                                        <p:attrNameLst>
                                          <p:attrName>ppt_y</p:attrName>
                                        </p:attrNameLst>
                                      </p:cBhvr>
                                      <p:tavLst>
                                        <p:tav tm="0" fmla="#ppt_y-sin(pi*$)/27">
                                          <p:val>
                                            <p:fltVal val="0"/>
                                          </p:val>
                                        </p:tav>
                                        <p:tav tm="100000">
                                          <p:val>
                                            <p:fltVal val="1"/>
                                          </p:val>
                                        </p:tav>
                                      </p:tavLst>
                                    </p:anim>
                                    <p:anim calcmode="lin" valueType="num">
                                      <p:cBhvr>
                                        <p:cTn id="152" dur="164" tmFilter="0, 0; 0.125,0.2665; 0.25,0.4; 0.375,0.465; 0.5,0.5;  0.625,0.535; 0.75,0.6; 0.875,0.7335; 1,1">
                                          <p:stCondLst>
                                            <p:cond delay="1656"/>
                                          </p:stCondLst>
                                        </p:cTn>
                                        <p:tgtEl>
                                          <p:spTgt spid="124931">
                                            <p:txEl>
                                              <p:pRg st="8" end="8"/>
                                            </p:txEl>
                                          </p:spTgt>
                                        </p:tgtEl>
                                        <p:attrNameLst>
                                          <p:attrName>ppt_y</p:attrName>
                                        </p:attrNameLst>
                                      </p:cBhvr>
                                      <p:tavLst>
                                        <p:tav tm="0" fmla="#ppt_y-sin(pi*$)/81">
                                          <p:val>
                                            <p:fltVal val="0"/>
                                          </p:val>
                                        </p:tav>
                                        <p:tav tm="100000">
                                          <p:val>
                                            <p:fltVal val="1"/>
                                          </p:val>
                                        </p:tav>
                                      </p:tavLst>
                                    </p:anim>
                                    <p:animScale>
                                      <p:cBhvr>
                                        <p:cTn id="153" dur="26">
                                          <p:stCondLst>
                                            <p:cond delay="650"/>
                                          </p:stCondLst>
                                        </p:cTn>
                                        <p:tgtEl>
                                          <p:spTgt spid="124931">
                                            <p:txEl>
                                              <p:pRg st="8" end="8"/>
                                            </p:txEl>
                                          </p:spTgt>
                                        </p:tgtEl>
                                      </p:cBhvr>
                                      <p:to x="100000" y="60000"/>
                                    </p:animScale>
                                    <p:animScale>
                                      <p:cBhvr>
                                        <p:cTn id="154" dur="166" decel="50000">
                                          <p:stCondLst>
                                            <p:cond delay="676"/>
                                          </p:stCondLst>
                                        </p:cTn>
                                        <p:tgtEl>
                                          <p:spTgt spid="124931">
                                            <p:txEl>
                                              <p:pRg st="8" end="8"/>
                                            </p:txEl>
                                          </p:spTgt>
                                        </p:tgtEl>
                                      </p:cBhvr>
                                      <p:to x="100000" y="100000"/>
                                    </p:animScale>
                                    <p:animScale>
                                      <p:cBhvr>
                                        <p:cTn id="155" dur="26">
                                          <p:stCondLst>
                                            <p:cond delay="1312"/>
                                          </p:stCondLst>
                                        </p:cTn>
                                        <p:tgtEl>
                                          <p:spTgt spid="124931">
                                            <p:txEl>
                                              <p:pRg st="8" end="8"/>
                                            </p:txEl>
                                          </p:spTgt>
                                        </p:tgtEl>
                                      </p:cBhvr>
                                      <p:to x="100000" y="80000"/>
                                    </p:animScale>
                                    <p:animScale>
                                      <p:cBhvr>
                                        <p:cTn id="156" dur="166" decel="50000">
                                          <p:stCondLst>
                                            <p:cond delay="1338"/>
                                          </p:stCondLst>
                                        </p:cTn>
                                        <p:tgtEl>
                                          <p:spTgt spid="124931">
                                            <p:txEl>
                                              <p:pRg st="8" end="8"/>
                                            </p:txEl>
                                          </p:spTgt>
                                        </p:tgtEl>
                                      </p:cBhvr>
                                      <p:to x="100000" y="100000"/>
                                    </p:animScale>
                                    <p:animScale>
                                      <p:cBhvr>
                                        <p:cTn id="157" dur="26">
                                          <p:stCondLst>
                                            <p:cond delay="1642"/>
                                          </p:stCondLst>
                                        </p:cTn>
                                        <p:tgtEl>
                                          <p:spTgt spid="124931">
                                            <p:txEl>
                                              <p:pRg st="8" end="8"/>
                                            </p:txEl>
                                          </p:spTgt>
                                        </p:tgtEl>
                                      </p:cBhvr>
                                      <p:to x="100000" y="90000"/>
                                    </p:animScale>
                                    <p:animScale>
                                      <p:cBhvr>
                                        <p:cTn id="158" dur="166" decel="50000">
                                          <p:stCondLst>
                                            <p:cond delay="1668"/>
                                          </p:stCondLst>
                                        </p:cTn>
                                        <p:tgtEl>
                                          <p:spTgt spid="124931">
                                            <p:txEl>
                                              <p:pRg st="8" end="8"/>
                                            </p:txEl>
                                          </p:spTgt>
                                        </p:tgtEl>
                                      </p:cBhvr>
                                      <p:to x="100000" y="100000"/>
                                    </p:animScale>
                                    <p:animScale>
                                      <p:cBhvr>
                                        <p:cTn id="159" dur="26">
                                          <p:stCondLst>
                                            <p:cond delay="1808"/>
                                          </p:stCondLst>
                                        </p:cTn>
                                        <p:tgtEl>
                                          <p:spTgt spid="124931">
                                            <p:txEl>
                                              <p:pRg st="8" end="8"/>
                                            </p:txEl>
                                          </p:spTgt>
                                        </p:tgtEl>
                                      </p:cBhvr>
                                      <p:to x="100000" y="95000"/>
                                    </p:animScale>
                                    <p:animScale>
                                      <p:cBhvr>
                                        <p:cTn id="160" dur="166" decel="50000">
                                          <p:stCondLst>
                                            <p:cond delay="1834"/>
                                          </p:stCondLst>
                                        </p:cTn>
                                        <p:tgtEl>
                                          <p:spTgt spid="124931">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A79D6F69-0F2B-A260-E915-BA95EE2028B7}"/>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28675" name="Rectangle 3">
            <a:extLst>
              <a:ext uri="{FF2B5EF4-FFF2-40B4-BE49-F238E27FC236}">
                <a16:creationId xmlns:a16="http://schemas.microsoft.com/office/drawing/2014/main" id="{961239FF-55C5-99ED-9BB8-EBC0DFE9D5DD}"/>
              </a:ext>
            </a:extLst>
          </p:cNvPr>
          <p:cNvSpPr>
            <a:spLocks noGrp="1" noChangeArrowheads="1"/>
          </p:cNvSpPr>
          <p:nvPr>
            <p:ph type="body" idx="1"/>
          </p:nvPr>
        </p:nvSpPr>
        <p:spPr/>
        <p:txBody>
          <a:bodyPr/>
          <a:lstStyle/>
          <a:p>
            <a:r>
              <a:rPr lang="en-US" altLang="zh-CN">
                <a:ea typeface="宋体" panose="02010600030101010101" pitchFamily="2" charset="-122"/>
              </a:rPr>
              <a:t>★ </a:t>
            </a:r>
            <a:r>
              <a:rPr lang="zh-CN" altLang="en-US" b="1">
                <a:ea typeface="宋体" panose="02010600030101010101" pitchFamily="2" charset="-122"/>
              </a:rPr>
              <a:t>欧元启动的影响：</a:t>
            </a:r>
          </a:p>
          <a:p>
            <a:endParaRPr lang="zh-CN" altLang="en-US" b="1">
              <a:ea typeface="宋体" panose="02010600030101010101" pitchFamily="2" charset="-122"/>
            </a:endParaRPr>
          </a:p>
          <a:p>
            <a:r>
              <a:rPr lang="zh-CN" altLang="en-US" b="1">
                <a:ea typeface="宋体" panose="02010600030101010101" pitchFamily="2" charset="-122"/>
              </a:rPr>
              <a:t>    ⊙对外汇储备体系的影响</a:t>
            </a:r>
          </a:p>
          <a:p>
            <a:endParaRPr lang="zh-CN" altLang="en-US" b="1">
              <a:ea typeface="宋体" panose="02010600030101010101" pitchFamily="2" charset="-122"/>
            </a:endParaRPr>
          </a:p>
          <a:p>
            <a:r>
              <a:rPr lang="zh-CN" altLang="en-US" b="1">
                <a:ea typeface="宋体" panose="02010600030101010101" pitchFamily="2" charset="-122"/>
              </a:rPr>
              <a:t>    ⊙对国际汇率体系的影响</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E3D49F4A-0B68-B575-4519-14BC971BFA0F}"/>
              </a:ext>
            </a:extLst>
          </p:cNvPr>
          <p:cNvSpPr>
            <a:spLocks noGrp="1" noChangeArrowheads="1"/>
          </p:cNvSpPr>
          <p:nvPr>
            <p:ph type="body" idx="1"/>
          </p:nvPr>
        </p:nvSpPr>
        <p:spPr>
          <a:xfrm>
            <a:off x="1428750" y="1143000"/>
            <a:ext cx="6572250" cy="3829050"/>
          </a:xfrm>
        </p:spPr>
        <p:txBody>
          <a:bodyPr/>
          <a:lstStyle/>
          <a:p>
            <a:pPr>
              <a:buFont typeface="Wingdings" panose="05000000000000000000" pitchFamily="2" charset="2"/>
              <a:buNone/>
            </a:pPr>
            <a:r>
              <a:rPr lang="zh-CN" altLang="en-US" b="1">
                <a:ea typeface="宋体" panose="02010600030101010101" pitchFamily="2" charset="-122"/>
              </a:rPr>
              <a:t>三</a:t>
            </a:r>
            <a:r>
              <a:rPr lang="en-US" altLang="zh-CN" b="1">
                <a:ea typeface="宋体" panose="02010600030101010101" pitchFamily="2" charset="-122"/>
              </a:rPr>
              <a:t>.</a:t>
            </a:r>
            <a:r>
              <a:rPr lang="zh-CN" altLang="en-US" b="1">
                <a:ea typeface="宋体" panose="02010600030101010101" pitchFamily="2" charset="-122"/>
              </a:rPr>
              <a:t>国际货币体系的作用</a:t>
            </a:r>
          </a:p>
          <a:p>
            <a:pPr>
              <a:buFont typeface="Wingdings" panose="05000000000000000000" pitchFamily="2" charset="2"/>
              <a:buNone/>
            </a:pPr>
            <a:r>
              <a:rPr lang="zh-CN" altLang="en-US">
                <a:ea typeface="宋体" panose="02010600030101010101" pitchFamily="2" charset="-122"/>
              </a:rPr>
              <a:t>   </a:t>
            </a:r>
            <a:r>
              <a:rPr lang="en-US" altLang="zh-CN" b="1">
                <a:ea typeface="宋体" panose="02010600030101010101" pitchFamily="2" charset="-122"/>
              </a:rPr>
              <a:t>1.</a:t>
            </a:r>
            <a:r>
              <a:rPr lang="zh-CN" altLang="en-US" b="1">
                <a:ea typeface="宋体" panose="02010600030101010101" pitchFamily="2" charset="-122"/>
              </a:rPr>
              <a:t>储备资产的确定与创造，为国际经济的发展提供了足够的清偿力</a:t>
            </a:r>
          </a:p>
          <a:p>
            <a:pPr>
              <a:buFont typeface="Wingdings" panose="05000000000000000000" pitchFamily="2" charset="2"/>
              <a:buNone/>
            </a:pPr>
            <a:r>
              <a:rPr lang="zh-CN" altLang="en-US" b="1">
                <a:ea typeface="宋体" panose="02010600030101010101" pitchFamily="2" charset="-122"/>
              </a:rPr>
              <a:t>   </a:t>
            </a:r>
            <a:r>
              <a:rPr lang="en-US" altLang="zh-CN" b="1">
                <a:ea typeface="宋体" panose="02010600030101010101" pitchFamily="2" charset="-122"/>
              </a:rPr>
              <a:t>2.</a:t>
            </a:r>
            <a:r>
              <a:rPr lang="zh-CN" altLang="en-US" b="1">
                <a:ea typeface="宋体" panose="02010600030101010101" pitchFamily="2" charset="-122"/>
              </a:rPr>
              <a:t>相对稳定的汇率机制，为建立公平的世界经济秩序提供了良好的外部环境。</a:t>
            </a:r>
          </a:p>
          <a:p>
            <a:pPr>
              <a:buFont typeface="Wingdings" panose="05000000000000000000" pitchFamily="2" charset="2"/>
              <a:buNone/>
            </a:pPr>
            <a:r>
              <a:rPr lang="zh-CN" altLang="en-US" b="1">
                <a:ea typeface="宋体" panose="02010600030101010101" pitchFamily="2" charset="-122"/>
              </a:rPr>
              <a:t>   </a:t>
            </a:r>
            <a:r>
              <a:rPr lang="en-US" altLang="zh-CN" b="1">
                <a:ea typeface="宋体" panose="02010600030101010101" pitchFamily="2" charset="-122"/>
              </a:rPr>
              <a:t>3.</a:t>
            </a:r>
            <a:r>
              <a:rPr lang="zh-CN" altLang="en-US" b="1">
                <a:ea typeface="宋体" panose="02010600030101010101" pitchFamily="2" charset="-122"/>
              </a:rPr>
              <a:t>通过多种形式的国际金融合作，促进了国际经济与金融秩序的稳定。</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BC71BC53-B640-6C56-1F51-9CCA778FA80E}"/>
              </a:ext>
            </a:extLst>
          </p:cNvPr>
          <p:cNvSpPr>
            <a:spLocks noGrp="1" noChangeArrowheads="1"/>
          </p:cNvSpPr>
          <p:nvPr>
            <p:ph type="title"/>
          </p:nvPr>
        </p:nvSpPr>
        <p:spPr>
          <a:xfrm>
            <a:off x="1435894" y="103585"/>
            <a:ext cx="6286500" cy="685800"/>
          </a:xfrm>
        </p:spPr>
        <p:txBody>
          <a:bodyPr/>
          <a:lstStyle/>
          <a:p>
            <a:pPr algn="l">
              <a:defRPr/>
            </a:pPr>
            <a:r>
              <a:rPr lang="zh-CN" altLang="en-US" sz="2400" b="1" dirty="0">
                <a:ea typeface="宋体" panose="02010600030101010101" pitchFamily="2" charset="-122"/>
              </a:rPr>
              <a:t>四</a:t>
            </a:r>
            <a:r>
              <a:rPr lang="en-US" altLang="zh-CN" sz="2400" b="1" dirty="0">
                <a:ea typeface="宋体" panose="02010600030101010101" pitchFamily="2" charset="-122"/>
              </a:rPr>
              <a:t>.</a:t>
            </a:r>
            <a:r>
              <a:rPr lang="zh-CN" altLang="en-US" sz="2400" b="1" dirty="0">
                <a:ea typeface="宋体" panose="02010600030101010101" pitchFamily="2" charset="-122"/>
              </a:rPr>
              <a:t>国际货币体系的分类与演变</a:t>
            </a:r>
          </a:p>
        </p:txBody>
      </p:sp>
      <p:sp>
        <p:nvSpPr>
          <p:cNvPr id="7171" name="Rectangle 3">
            <a:extLst>
              <a:ext uri="{FF2B5EF4-FFF2-40B4-BE49-F238E27FC236}">
                <a16:creationId xmlns:a16="http://schemas.microsoft.com/office/drawing/2014/main" id="{95C1BF79-3DBF-3D74-80E8-2C3521CCD045}"/>
              </a:ext>
            </a:extLst>
          </p:cNvPr>
          <p:cNvSpPr>
            <a:spLocks noGrp="1" noChangeArrowheads="1"/>
          </p:cNvSpPr>
          <p:nvPr>
            <p:ph type="body" idx="1"/>
          </p:nvPr>
        </p:nvSpPr>
        <p:spPr>
          <a:xfrm>
            <a:off x="1314450" y="1143000"/>
            <a:ext cx="6400800" cy="3714750"/>
          </a:xfrm>
        </p:spPr>
        <p:txBody>
          <a:bodyPr/>
          <a:lstStyle/>
          <a:p>
            <a:pPr>
              <a:buFont typeface="Wingdings" panose="05000000000000000000" pitchFamily="2" charset="2"/>
              <a:buNone/>
            </a:pPr>
            <a:endParaRPr lang="en-US" altLang="zh-CN" dirty="0">
              <a:ea typeface="宋体" panose="02010600030101010101" pitchFamily="2" charset="-122"/>
            </a:endParaRPr>
          </a:p>
          <a:p>
            <a:pPr>
              <a:buFont typeface="Wingdings" panose="05000000000000000000" pitchFamily="2" charset="2"/>
              <a:buNone/>
            </a:pPr>
            <a:r>
              <a:rPr lang="en-US" altLang="zh-CN" dirty="0">
                <a:ea typeface="宋体" panose="02010600030101010101" pitchFamily="2" charset="-122"/>
              </a:rPr>
              <a:t>                 </a:t>
            </a:r>
          </a:p>
          <a:p>
            <a:endParaRPr lang="en-US" altLang="zh-CN" dirty="0">
              <a:ea typeface="宋体" panose="02010600030101010101" pitchFamily="2" charset="-122"/>
            </a:endParaRPr>
          </a:p>
          <a:p>
            <a:pPr>
              <a:buFont typeface="Wingdings" panose="05000000000000000000" pitchFamily="2" charset="2"/>
              <a:buNone/>
            </a:pPr>
            <a:endParaRPr lang="en-US" altLang="zh-CN" dirty="0">
              <a:ea typeface="宋体" panose="02010600030101010101" pitchFamily="2" charset="-122"/>
            </a:endParaRPr>
          </a:p>
          <a:p>
            <a:pPr>
              <a:buFont typeface="Wingdings" panose="05000000000000000000" pitchFamily="2" charset="2"/>
              <a:buNone/>
            </a:pPr>
            <a:endParaRPr lang="en-US" altLang="zh-CN" dirty="0">
              <a:ea typeface="宋体" panose="02010600030101010101" pitchFamily="2" charset="-122"/>
            </a:endParaRPr>
          </a:p>
          <a:p>
            <a:pPr>
              <a:buFont typeface="Wingdings" panose="05000000000000000000" pitchFamily="2" charset="2"/>
              <a:buNone/>
            </a:pPr>
            <a:endParaRPr lang="en-US" altLang="zh-CN" dirty="0">
              <a:ea typeface="宋体" panose="02010600030101010101" pitchFamily="2" charset="-122"/>
            </a:endParaRPr>
          </a:p>
          <a:p>
            <a:pPr>
              <a:buFont typeface="Wingdings" panose="05000000000000000000" pitchFamily="2" charset="2"/>
              <a:buNone/>
            </a:pPr>
            <a:endParaRPr lang="en-US" altLang="zh-CN" dirty="0">
              <a:ea typeface="宋体" panose="02010600030101010101" pitchFamily="2" charset="-122"/>
            </a:endParaRPr>
          </a:p>
        </p:txBody>
      </p:sp>
      <p:sp>
        <p:nvSpPr>
          <p:cNvPr id="7172" name="Text Box 4">
            <a:extLst>
              <a:ext uri="{FF2B5EF4-FFF2-40B4-BE49-F238E27FC236}">
                <a16:creationId xmlns:a16="http://schemas.microsoft.com/office/drawing/2014/main" id="{6D277137-50C4-B9F5-8F6A-0AC37A15CB2B}"/>
              </a:ext>
            </a:extLst>
          </p:cNvPr>
          <p:cNvSpPr txBox="1">
            <a:spLocks noChangeArrowheads="1"/>
          </p:cNvSpPr>
          <p:nvPr/>
        </p:nvSpPr>
        <p:spPr bwMode="auto">
          <a:xfrm>
            <a:off x="4502944" y="3840957"/>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buFont typeface="Wingdings" panose="05000000000000000000" pitchFamily="2" charset="2"/>
              <a:buNone/>
            </a:pPr>
            <a:endParaRPr lang="zh-CN" altLang="zh-CN" sz="2700">
              <a:solidFill>
                <a:schemeClr val="bg1"/>
              </a:solidFill>
              <a:latin typeface="黑体" panose="02010609060101010101" pitchFamily="49" charset="-122"/>
            </a:endParaRPr>
          </a:p>
        </p:txBody>
      </p:sp>
      <p:sp>
        <p:nvSpPr>
          <p:cNvPr id="107525" name="Text Box 5">
            <a:extLst>
              <a:ext uri="{FF2B5EF4-FFF2-40B4-BE49-F238E27FC236}">
                <a16:creationId xmlns:a16="http://schemas.microsoft.com/office/drawing/2014/main" id="{CFC871F3-54F3-0FEC-DBBB-953C5DFFA20C}"/>
              </a:ext>
            </a:extLst>
          </p:cNvPr>
          <p:cNvSpPr txBox="1">
            <a:spLocks noChangeArrowheads="1"/>
          </p:cNvSpPr>
          <p:nvPr/>
        </p:nvSpPr>
        <p:spPr bwMode="auto">
          <a:xfrm>
            <a:off x="1257300" y="2628900"/>
            <a:ext cx="13716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2100">
                <a:solidFill>
                  <a:schemeClr val="bg1"/>
                </a:solidFill>
                <a:latin typeface="黑体" panose="02010609060101010101" pitchFamily="49" charset="-122"/>
              </a:rPr>
              <a:t>国际货币体系</a:t>
            </a:r>
          </a:p>
        </p:txBody>
      </p:sp>
      <p:sp>
        <p:nvSpPr>
          <p:cNvPr id="107526" name="Text Box 6">
            <a:extLst>
              <a:ext uri="{FF2B5EF4-FFF2-40B4-BE49-F238E27FC236}">
                <a16:creationId xmlns:a16="http://schemas.microsoft.com/office/drawing/2014/main" id="{C4F4E9B9-D36D-15CD-DFE6-1EE36774F642}"/>
              </a:ext>
            </a:extLst>
          </p:cNvPr>
          <p:cNvSpPr txBox="1">
            <a:spLocks noChangeArrowheads="1"/>
          </p:cNvSpPr>
          <p:nvPr/>
        </p:nvSpPr>
        <p:spPr bwMode="auto">
          <a:xfrm>
            <a:off x="2686050" y="1657350"/>
            <a:ext cx="1600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按储备资产分</a:t>
            </a:r>
          </a:p>
        </p:txBody>
      </p:sp>
      <p:sp>
        <p:nvSpPr>
          <p:cNvPr id="107527" name="Text Box 7">
            <a:extLst>
              <a:ext uri="{FF2B5EF4-FFF2-40B4-BE49-F238E27FC236}">
                <a16:creationId xmlns:a16="http://schemas.microsoft.com/office/drawing/2014/main" id="{7A660ABF-355F-31EE-D7F5-B6E60A1283BA}"/>
              </a:ext>
            </a:extLst>
          </p:cNvPr>
          <p:cNvSpPr txBox="1">
            <a:spLocks noChangeArrowheads="1"/>
          </p:cNvSpPr>
          <p:nvPr/>
        </p:nvSpPr>
        <p:spPr bwMode="auto">
          <a:xfrm>
            <a:off x="2686050" y="2743200"/>
            <a:ext cx="1600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按汇率制度分</a:t>
            </a:r>
          </a:p>
        </p:txBody>
      </p:sp>
      <p:sp>
        <p:nvSpPr>
          <p:cNvPr id="107528" name="Text Box 8">
            <a:extLst>
              <a:ext uri="{FF2B5EF4-FFF2-40B4-BE49-F238E27FC236}">
                <a16:creationId xmlns:a16="http://schemas.microsoft.com/office/drawing/2014/main" id="{8D684342-3DCA-8B0E-2D58-169E859E56F8}"/>
              </a:ext>
            </a:extLst>
          </p:cNvPr>
          <p:cNvSpPr txBox="1">
            <a:spLocks noChangeArrowheads="1"/>
          </p:cNvSpPr>
          <p:nvPr/>
        </p:nvSpPr>
        <p:spPr bwMode="auto">
          <a:xfrm>
            <a:off x="2686050" y="3771900"/>
            <a:ext cx="1600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按形成背景分</a:t>
            </a:r>
          </a:p>
        </p:txBody>
      </p:sp>
      <p:sp>
        <p:nvSpPr>
          <p:cNvPr id="107531" name="Text Box 11">
            <a:extLst>
              <a:ext uri="{FF2B5EF4-FFF2-40B4-BE49-F238E27FC236}">
                <a16:creationId xmlns:a16="http://schemas.microsoft.com/office/drawing/2014/main" id="{E50792E0-7493-EBF8-4764-EBB69C3070BE}"/>
              </a:ext>
            </a:extLst>
          </p:cNvPr>
          <p:cNvSpPr txBox="1">
            <a:spLocks noChangeArrowheads="1"/>
          </p:cNvSpPr>
          <p:nvPr/>
        </p:nvSpPr>
        <p:spPr bwMode="auto">
          <a:xfrm>
            <a:off x="4629150" y="1257300"/>
            <a:ext cx="2286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国际金本位制度</a:t>
            </a:r>
          </a:p>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国际金汇兑本位制度</a:t>
            </a:r>
          </a:p>
          <a:p>
            <a:pPr>
              <a:spcBef>
                <a:spcPct val="50000"/>
              </a:spcBef>
              <a:buFont typeface="Wingdings" panose="05000000000000000000" pitchFamily="2" charset="2"/>
              <a:buNone/>
            </a:pPr>
            <a:r>
              <a:rPr lang="zh-CN" altLang="en-US" sz="1800">
                <a:solidFill>
                  <a:schemeClr val="bg1"/>
                </a:solidFill>
                <a:latin typeface="黑体" panose="02010609060101010101" pitchFamily="49" charset="-122"/>
              </a:rPr>
              <a:t>国际信用货币制度</a:t>
            </a:r>
          </a:p>
        </p:txBody>
      </p:sp>
      <p:sp>
        <p:nvSpPr>
          <p:cNvPr id="107532" name="Text Box 12">
            <a:extLst>
              <a:ext uri="{FF2B5EF4-FFF2-40B4-BE49-F238E27FC236}">
                <a16:creationId xmlns:a16="http://schemas.microsoft.com/office/drawing/2014/main" id="{4862728B-0E1A-D263-08F6-FAF72647CC9F}"/>
              </a:ext>
            </a:extLst>
          </p:cNvPr>
          <p:cNvSpPr txBox="1">
            <a:spLocks noChangeArrowheads="1"/>
          </p:cNvSpPr>
          <p:nvPr/>
        </p:nvSpPr>
        <p:spPr bwMode="auto">
          <a:xfrm>
            <a:off x="4629150" y="2571750"/>
            <a:ext cx="16002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kumimoji="0" lang="zh-CN" altLang="en-US" sz="1800" dirty="0">
                <a:solidFill>
                  <a:schemeClr val="bg1"/>
                </a:solidFill>
                <a:latin typeface="黑体" panose="02010609060101010101" pitchFamily="49" charset="-122"/>
              </a:rPr>
              <a:t>固定汇</a:t>
            </a:r>
            <a:r>
              <a:rPr lang="zh-CN" altLang="en-US" sz="1800" dirty="0">
                <a:solidFill>
                  <a:schemeClr val="bg1"/>
                </a:solidFill>
                <a:latin typeface="黑体" panose="02010609060101010101" pitchFamily="49" charset="-122"/>
              </a:rPr>
              <a:t>率制</a:t>
            </a:r>
          </a:p>
          <a:p>
            <a:pPr>
              <a:spcBef>
                <a:spcPct val="50000"/>
              </a:spcBef>
              <a:buFont typeface="Wingdings" panose="05000000000000000000" pitchFamily="2" charset="2"/>
              <a:buNone/>
            </a:pPr>
            <a:r>
              <a:rPr kumimoji="0" lang="zh-CN" altLang="en-US" sz="1800" dirty="0">
                <a:solidFill>
                  <a:schemeClr val="bg1"/>
                </a:solidFill>
                <a:latin typeface="黑体" panose="02010609060101010101" pitchFamily="49" charset="-122"/>
              </a:rPr>
              <a:t>浮动汇率制</a:t>
            </a:r>
          </a:p>
        </p:txBody>
      </p:sp>
      <p:sp>
        <p:nvSpPr>
          <p:cNvPr id="107533" name="Text Box 13">
            <a:extLst>
              <a:ext uri="{FF2B5EF4-FFF2-40B4-BE49-F238E27FC236}">
                <a16:creationId xmlns:a16="http://schemas.microsoft.com/office/drawing/2014/main" id="{0EDB9610-6480-C0BC-D442-4B097073D55B}"/>
              </a:ext>
            </a:extLst>
          </p:cNvPr>
          <p:cNvSpPr txBox="1">
            <a:spLocks noChangeArrowheads="1"/>
          </p:cNvSpPr>
          <p:nvPr/>
        </p:nvSpPr>
        <p:spPr bwMode="auto">
          <a:xfrm>
            <a:off x="4629150" y="3600450"/>
            <a:ext cx="188595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spcBef>
                <a:spcPct val="50000"/>
              </a:spcBef>
              <a:buFont typeface="Wingdings" panose="05000000000000000000" pitchFamily="2" charset="2"/>
              <a:buNone/>
            </a:pPr>
            <a:r>
              <a:rPr kumimoji="0" lang="zh-CN" altLang="en-US" sz="1800" dirty="0">
                <a:solidFill>
                  <a:schemeClr val="bg1"/>
                </a:solidFill>
                <a:latin typeface="黑体" panose="02010609060101010101" pitchFamily="49" charset="-122"/>
              </a:rPr>
              <a:t>布雷顿森林体系</a:t>
            </a:r>
            <a:endParaRPr lang="zh-CN" altLang="en-US" sz="1800" dirty="0">
              <a:solidFill>
                <a:schemeClr val="bg1"/>
              </a:solidFill>
              <a:latin typeface="黑体" panose="02010609060101010101" pitchFamily="49" charset="-122"/>
            </a:endParaRPr>
          </a:p>
          <a:p>
            <a:pPr>
              <a:spcBef>
                <a:spcPct val="50000"/>
              </a:spcBef>
              <a:buFont typeface="Wingdings" panose="05000000000000000000" pitchFamily="2" charset="2"/>
              <a:buNone/>
            </a:pPr>
            <a:r>
              <a:rPr kumimoji="0" lang="zh-CN" altLang="en-US" sz="1800" dirty="0">
                <a:solidFill>
                  <a:schemeClr val="bg1"/>
                </a:solidFill>
                <a:latin typeface="黑体" panose="02010609060101010101" pitchFamily="49" charset="-122"/>
              </a:rPr>
              <a:t>牙买加体系</a:t>
            </a:r>
          </a:p>
        </p:txBody>
      </p:sp>
      <p:sp>
        <p:nvSpPr>
          <p:cNvPr id="7180" name="AutoShape 14">
            <a:extLst>
              <a:ext uri="{FF2B5EF4-FFF2-40B4-BE49-F238E27FC236}">
                <a16:creationId xmlns:a16="http://schemas.microsoft.com/office/drawing/2014/main" id="{F38F4A02-6D53-749A-94AA-D4E7231A3D68}"/>
              </a:ext>
            </a:extLst>
          </p:cNvPr>
          <p:cNvSpPr>
            <a:spLocks/>
          </p:cNvSpPr>
          <p:nvPr/>
        </p:nvSpPr>
        <p:spPr bwMode="auto">
          <a:xfrm>
            <a:off x="2457450" y="1828800"/>
            <a:ext cx="171450" cy="2057400"/>
          </a:xfrm>
          <a:prstGeom prst="leftBrace">
            <a:avLst>
              <a:gd name="adj1" fmla="val 10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buFont typeface="Wingdings" panose="05000000000000000000" pitchFamily="2" charset="2"/>
              <a:buNone/>
            </a:pPr>
            <a:endParaRPr lang="zh-CN" altLang="en-US" sz="2700">
              <a:solidFill>
                <a:schemeClr val="bg1"/>
              </a:solidFill>
              <a:latin typeface="黑体" panose="02010609060101010101" pitchFamily="49" charset="-122"/>
            </a:endParaRPr>
          </a:p>
        </p:txBody>
      </p:sp>
      <p:sp>
        <p:nvSpPr>
          <p:cNvPr id="107535" name="AutoShape 15">
            <a:extLst>
              <a:ext uri="{FF2B5EF4-FFF2-40B4-BE49-F238E27FC236}">
                <a16:creationId xmlns:a16="http://schemas.microsoft.com/office/drawing/2014/main" id="{339D10E1-34AC-91EB-E3A0-58C91F639910}"/>
              </a:ext>
            </a:extLst>
          </p:cNvPr>
          <p:cNvSpPr>
            <a:spLocks/>
          </p:cNvSpPr>
          <p:nvPr/>
        </p:nvSpPr>
        <p:spPr bwMode="auto">
          <a:xfrm>
            <a:off x="2457450" y="1885950"/>
            <a:ext cx="228600" cy="2114550"/>
          </a:xfrm>
          <a:prstGeom prst="leftBrace">
            <a:avLst>
              <a:gd name="adj1" fmla="val 77083"/>
              <a:gd name="adj2" fmla="val 50000"/>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buFont typeface="Wingdings" panose="05000000000000000000" pitchFamily="2" charset="2"/>
              <a:buNone/>
            </a:pPr>
            <a:endParaRPr lang="zh-CN" altLang="en-US" sz="2700">
              <a:solidFill>
                <a:schemeClr val="bg1"/>
              </a:solidFill>
              <a:latin typeface="黑体" panose="02010609060101010101" pitchFamily="49" charset="-122"/>
            </a:endParaRPr>
          </a:p>
        </p:txBody>
      </p:sp>
      <p:sp>
        <p:nvSpPr>
          <p:cNvPr id="107536" name="AutoShape 16">
            <a:extLst>
              <a:ext uri="{FF2B5EF4-FFF2-40B4-BE49-F238E27FC236}">
                <a16:creationId xmlns:a16="http://schemas.microsoft.com/office/drawing/2014/main" id="{6E54BB1A-ADC1-A5C5-EA21-C2D1BE0A3FC7}"/>
              </a:ext>
            </a:extLst>
          </p:cNvPr>
          <p:cNvSpPr>
            <a:spLocks/>
          </p:cNvSpPr>
          <p:nvPr/>
        </p:nvSpPr>
        <p:spPr bwMode="auto">
          <a:xfrm>
            <a:off x="4286250" y="3657600"/>
            <a:ext cx="285750" cy="685800"/>
          </a:xfrm>
          <a:prstGeom prst="leftBrace">
            <a:avLst>
              <a:gd name="adj1" fmla="val 20000"/>
              <a:gd name="adj2" fmla="val 50000"/>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buFont typeface="Wingdings" panose="05000000000000000000" pitchFamily="2" charset="2"/>
              <a:buNone/>
            </a:pPr>
            <a:endParaRPr lang="zh-CN" altLang="en-US" sz="2700">
              <a:solidFill>
                <a:schemeClr val="bg1"/>
              </a:solidFill>
              <a:latin typeface="黑体" panose="02010609060101010101" pitchFamily="49" charset="-122"/>
            </a:endParaRPr>
          </a:p>
        </p:txBody>
      </p:sp>
      <p:sp>
        <p:nvSpPr>
          <p:cNvPr id="107537" name="AutoShape 17">
            <a:extLst>
              <a:ext uri="{FF2B5EF4-FFF2-40B4-BE49-F238E27FC236}">
                <a16:creationId xmlns:a16="http://schemas.microsoft.com/office/drawing/2014/main" id="{919870B2-1EC3-A771-3493-3D08DFD8B3CE}"/>
              </a:ext>
            </a:extLst>
          </p:cNvPr>
          <p:cNvSpPr>
            <a:spLocks/>
          </p:cNvSpPr>
          <p:nvPr/>
        </p:nvSpPr>
        <p:spPr bwMode="auto">
          <a:xfrm>
            <a:off x="4343400" y="1371600"/>
            <a:ext cx="285750" cy="971550"/>
          </a:xfrm>
          <a:prstGeom prst="leftBrace">
            <a:avLst>
              <a:gd name="adj1" fmla="val 28333"/>
              <a:gd name="adj2" fmla="val 50000"/>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buFont typeface="Wingdings" panose="05000000000000000000" pitchFamily="2" charset="2"/>
              <a:buNone/>
            </a:pPr>
            <a:endParaRPr lang="zh-CN" altLang="en-US" sz="2700">
              <a:solidFill>
                <a:schemeClr val="bg1"/>
              </a:solidFill>
              <a:latin typeface="黑体" panose="02010609060101010101" pitchFamily="49" charset="-122"/>
            </a:endParaRPr>
          </a:p>
        </p:txBody>
      </p:sp>
      <p:sp>
        <p:nvSpPr>
          <p:cNvPr id="107538" name="AutoShape 18">
            <a:extLst>
              <a:ext uri="{FF2B5EF4-FFF2-40B4-BE49-F238E27FC236}">
                <a16:creationId xmlns:a16="http://schemas.microsoft.com/office/drawing/2014/main" id="{D94D61A8-27F2-738B-1660-D0974A0E1F14}"/>
              </a:ext>
            </a:extLst>
          </p:cNvPr>
          <p:cNvSpPr>
            <a:spLocks/>
          </p:cNvSpPr>
          <p:nvPr/>
        </p:nvSpPr>
        <p:spPr bwMode="auto">
          <a:xfrm>
            <a:off x="4286250" y="2628900"/>
            <a:ext cx="285750" cy="685800"/>
          </a:xfrm>
          <a:prstGeom prst="leftBrace">
            <a:avLst>
              <a:gd name="adj1" fmla="val 20000"/>
              <a:gd name="adj2" fmla="val 50000"/>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lr>
                <a:schemeClr val="accent1"/>
              </a:buClr>
              <a:buSzPct val="75000"/>
              <a:buFont typeface="Wingdings" panose="05000000000000000000" pitchFamily="2" charset="2"/>
              <a:buChar char="l"/>
              <a:defRPr kumimoji="1" sz="3200">
                <a:solidFill>
                  <a:schemeClr val="tx1"/>
                </a:solidFill>
                <a:latin typeface="Gulim" panose="020B0600000101010101" pitchFamily="34" charset="-127"/>
              </a:defRPr>
            </a:lvl1pPr>
            <a:lvl2pPr marL="742950" indent="-285750">
              <a:spcBef>
                <a:spcPct val="20000"/>
              </a:spcBef>
              <a:buClr>
                <a:schemeClr val="accent1"/>
              </a:buClr>
              <a:buSzPct val="75000"/>
              <a:buFont typeface="Wingdings" panose="05000000000000000000" pitchFamily="2" charset="2"/>
              <a:buChar char="l"/>
              <a:defRPr kumimoji="1" sz="2800">
                <a:solidFill>
                  <a:schemeClr val="tx1"/>
                </a:solidFill>
                <a:latin typeface="Gulim" panose="020B0600000101010101" pitchFamily="34" charset="-127"/>
              </a:defRPr>
            </a:lvl2pPr>
            <a:lvl3pPr marL="1143000" indent="-228600">
              <a:spcBef>
                <a:spcPct val="20000"/>
              </a:spcBef>
              <a:buClr>
                <a:schemeClr val="accent1"/>
              </a:buClr>
              <a:buSzPct val="75000"/>
              <a:buFont typeface="Wingdings" panose="05000000000000000000" pitchFamily="2" charset="2"/>
              <a:buChar char="l"/>
              <a:defRPr kumimoji="1" sz="2400">
                <a:solidFill>
                  <a:schemeClr val="tx1"/>
                </a:solidFill>
                <a:latin typeface="Gulim" panose="020B0600000101010101" pitchFamily="34" charset="-127"/>
              </a:defRPr>
            </a:lvl3pPr>
            <a:lvl4pPr marL="16002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4pPr>
            <a:lvl5pPr marL="2057400" indent="-228600">
              <a:spcBef>
                <a:spcPct val="20000"/>
              </a:spcBef>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Gulim" panose="020B0600000101010101" pitchFamily="34" charset="-127"/>
              </a:defRPr>
            </a:lvl9pPr>
          </a:lstStyle>
          <a:p>
            <a:pPr algn="ctr">
              <a:buFont typeface="Wingdings" panose="05000000000000000000" pitchFamily="2" charset="2"/>
              <a:buNone/>
            </a:pPr>
            <a:endParaRPr lang="zh-CN" altLang="en-US" sz="2700">
              <a:solidFill>
                <a:schemeClr val="bg1"/>
              </a:solidFill>
              <a:latin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7525"/>
                                        </p:tgtEl>
                                        <p:attrNameLst>
                                          <p:attrName>style.visibility</p:attrName>
                                        </p:attrNameLst>
                                      </p:cBhvr>
                                      <p:to>
                                        <p:strVal val="visible"/>
                                      </p:to>
                                    </p:set>
                                    <p:anim calcmode="lin" valueType="num">
                                      <p:cBhvr additive="base">
                                        <p:cTn id="7" dur="500" fill="hold"/>
                                        <p:tgtEl>
                                          <p:spTgt spid="107525"/>
                                        </p:tgtEl>
                                        <p:attrNameLst>
                                          <p:attrName>ppt_x</p:attrName>
                                        </p:attrNameLst>
                                      </p:cBhvr>
                                      <p:tavLst>
                                        <p:tav tm="0">
                                          <p:val>
                                            <p:strVal val="#ppt_x"/>
                                          </p:val>
                                        </p:tav>
                                        <p:tav tm="100000">
                                          <p:val>
                                            <p:strVal val="#ppt_x"/>
                                          </p:val>
                                        </p:tav>
                                      </p:tavLst>
                                    </p:anim>
                                    <p:anim calcmode="lin" valueType="num">
                                      <p:cBhvr additive="base">
                                        <p:cTn id="8" dur="500" fill="hold"/>
                                        <p:tgtEl>
                                          <p:spTgt spid="1075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6" presetClass="entr" presetSubtype="0" fill="hold" nodeType="clickEffect">
                                  <p:stCondLst>
                                    <p:cond delay="0"/>
                                  </p:stCondLst>
                                  <p:childTnLst>
                                    <p:set>
                                      <p:cBhvr>
                                        <p:cTn id="12" dur="1" fill="hold">
                                          <p:stCondLst>
                                            <p:cond delay="0"/>
                                          </p:stCondLst>
                                        </p:cTn>
                                        <p:tgtEl>
                                          <p:spTgt spid="107535"/>
                                        </p:tgtEl>
                                        <p:attrNameLst>
                                          <p:attrName>style.visibility</p:attrName>
                                        </p:attrNameLst>
                                      </p:cBhvr>
                                      <p:to>
                                        <p:strVal val="visible"/>
                                      </p:to>
                                    </p:set>
                                    <p:animEffect transition="in" filter="wipe(down)">
                                      <p:cBhvr>
                                        <p:cTn id="13" dur="580">
                                          <p:stCondLst>
                                            <p:cond delay="0"/>
                                          </p:stCondLst>
                                        </p:cTn>
                                        <p:tgtEl>
                                          <p:spTgt spid="107535"/>
                                        </p:tgtEl>
                                      </p:cBhvr>
                                    </p:animEffect>
                                    <p:anim calcmode="lin" valueType="num">
                                      <p:cBhvr>
                                        <p:cTn id="14" dur="1822" tmFilter="0,0; 0.14,0.36; 0.43,0.73; 0.71,0.91; 1.0,1.0">
                                          <p:stCondLst>
                                            <p:cond delay="0"/>
                                          </p:stCondLst>
                                        </p:cTn>
                                        <p:tgtEl>
                                          <p:spTgt spid="10753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753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753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753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7535"/>
                                        </p:tgtEl>
                                        <p:attrNameLst>
                                          <p:attrName>ppt_y</p:attrName>
                                        </p:attrNameLst>
                                      </p:cBhvr>
                                      <p:tavLst>
                                        <p:tav tm="0" fmla="#ppt_y-sin(pi*$)/81">
                                          <p:val>
                                            <p:fltVal val="0"/>
                                          </p:val>
                                        </p:tav>
                                        <p:tav tm="100000">
                                          <p:val>
                                            <p:fltVal val="1"/>
                                          </p:val>
                                        </p:tav>
                                      </p:tavLst>
                                    </p:anim>
                                    <p:animScale>
                                      <p:cBhvr>
                                        <p:cTn id="19" dur="26">
                                          <p:stCondLst>
                                            <p:cond delay="650"/>
                                          </p:stCondLst>
                                        </p:cTn>
                                        <p:tgtEl>
                                          <p:spTgt spid="107535"/>
                                        </p:tgtEl>
                                      </p:cBhvr>
                                      <p:to x="100000" y="60000"/>
                                    </p:animScale>
                                    <p:animScale>
                                      <p:cBhvr>
                                        <p:cTn id="20" dur="166" decel="50000">
                                          <p:stCondLst>
                                            <p:cond delay="676"/>
                                          </p:stCondLst>
                                        </p:cTn>
                                        <p:tgtEl>
                                          <p:spTgt spid="107535"/>
                                        </p:tgtEl>
                                      </p:cBhvr>
                                      <p:to x="100000" y="100000"/>
                                    </p:animScale>
                                    <p:animScale>
                                      <p:cBhvr>
                                        <p:cTn id="21" dur="26">
                                          <p:stCondLst>
                                            <p:cond delay="1312"/>
                                          </p:stCondLst>
                                        </p:cTn>
                                        <p:tgtEl>
                                          <p:spTgt spid="107535"/>
                                        </p:tgtEl>
                                      </p:cBhvr>
                                      <p:to x="100000" y="80000"/>
                                    </p:animScale>
                                    <p:animScale>
                                      <p:cBhvr>
                                        <p:cTn id="22" dur="166" decel="50000">
                                          <p:stCondLst>
                                            <p:cond delay="1338"/>
                                          </p:stCondLst>
                                        </p:cTn>
                                        <p:tgtEl>
                                          <p:spTgt spid="107535"/>
                                        </p:tgtEl>
                                      </p:cBhvr>
                                      <p:to x="100000" y="100000"/>
                                    </p:animScale>
                                    <p:animScale>
                                      <p:cBhvr>
                                        <p:cTn id="23" dur="26">
                                          <p:stCondLst>
                                            <p:cond delay="1642"/>
                                          </p:stCondLst>
                                        </p:cTn>
                                        <p:tgtEl>
                                          <p:spTgt spid="107535"/>
                                        </p:tgtEl>
                                      </p:cBhvr>
                                      <p:to x="100000" y="90000"/>
                                    </p:animScale>
                                    <p:animScale>
                                      <p:cBhvr>
                                        <p:cTn id="24" dur="166" decel="50000">
                                          <p:stCondLst>
                                            <p:cond delay="1668"/>
                                          </p:stCondLst>
                                        </p:cTn>
                                        <p:tgtEl>
                                          <p:spTgt spid="107535"/>
                                        </p:tgtEl>
                                      </p:cBhvr>
                                      <p:to x="100000" y="100000"/>
                                    </p:animScale>
                                    <p:animScale>
                                      <p:cBhvr>
                                        <p:cTn id="25" dur="26">
                                          <p:stCondLst>
                                            <p:cond delay="1808"/>
                                          </p:stCondLst>
                                        </p:cTn>
                                        <p:tgtEl>
                                          <p:spTgt spid="107535"/>
                                        </p:tgtEl>
                                      </p:cBhvr>
                                      <p:to x="100000" y="95000"/>
                                    </p:animScale>
                                    <p:animScale>
                                      <p:cBhvr>
                                        <p:cTn id="26" dur="166" decel="50000">
                                          <p:stCondLst>
                                            <p:cond delay="1834"/>
                                          </p:stCondLst>
                                        </p:cTn>
                                        <p:tgtEl>
                                          <p:spTgt spid="107535"/>
                                        </p:tgtEl>
                                      </p:cBhvr>
                                      <p:to x="100000" y="100000"/>
                                    </p:animScale>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107526"/>
                                        </p:tgtEl>
                                        <p:attrNameLst>
                                          <p:attrName>style.visibility</p:attrName>
                                        </p:attrNameLst>
                                      </p:cBhvr>
                                      <p:to>
                                        <p:strVal val="visible"/>
                                      </p:to>
                                    </p:set>
                                    <p:animEffect transition="in" filter="checkerboard(across)">
                                      <p:cBhvr>
                                        <p:cTn id="31" dur="500"/>
                                        <p:tgtEl>
                                          <p:spTgt spid="10752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8" presetClass="entr" presetSubtype="16" fill="hold" nodeType="clickEffect">
                                  <p:stCondLst>
                                    <p:cond delay="0"/>
                                  </p:stCondLst>
                                  <p:childTnLst>
                                    <p:set>
                                      <p:cBhvr>
                                        <p:cTn id="35" dur="1" fill="hold">
                                          <p:stCondLst>
                                            <p:cond delay="0"/>
                                          </p:stCondLst>
                                        </p:cTn>
                                        <p:tgtEl>
                                          <p:spTgt spid="107527"/>
                                        </p:tgtEl>
                                        <p:attrNameLst>
                                          <p:attrName>style.visibility</p:attrName>
                                        </p:attrNameLst>
                                      </p:cBhvr>
                                      <p:to>
                                        <p:strVal val="visible"/>
                                      </p:to>
                                    </p:set>
                                    <p:animEffect transition="in" filter="diamond(in)">
                                      <p:cBhvr>
                                        <p:cTn id="36" dur="2000"/>
                                        <p:tgtEl>
                                          <p:spTgt spid="10752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07528"/>
                                        </p:tgtEl>
                                        <p:attrNameLst>
                                          <p:attrName>style.visibility</p:attrName>
                                        </p:attrNameLst>
                                      </p:cBhvr>
                                      <p:to>
                                        <p:strVal val="visible"/>
                                      </p:to>
                                    </p:set>
                                    <p:anim calcmode="lin" valueType="num">
                                      <p:cBhvr additive="base">
                                        <p:cTn id="41" dur="500" fill="hold"/>
                                        <p:tgtEl>
                                          <p:spTgt spid="107528"/>
                                        </p:tgtEl>
                                        <p:attrNameLst>
                                          <p:attrName>ppt_x</p:attrName>
                                        </p:attrNameLst>
                                      </p:cBhvr>
                                      <p:tavLst>
                                        <p:tav tm="0">
                                          <p:val>
                                            <p:strVal val="#ppt_x"/>
                                          </p:val>
                                        </p:tav>
                                        <p:tav tm="100000">
                                          <p:val>
                                            <p:strVal val="#ppt_x"/>
                                          </p:val>
                                        </p:tav>
                                      </p:tavLst>
                                    </p:anim>
                                    <p:anim calcmode="lin" valueType="num">
                                      <p:cBhvr additive="base">
                                        <p:cTn id="42" dur="500" fill="hold"/>
                                        <p:tgtEl>
                                          <p:spTgt spid="107528"/>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6" presetClass="entr" presetSubtype="0" fill="hold" nodeType="clickEffect">
                                  <p:stCondLst>
                                    <p:cond delay="0"/>
                                  </p:stCondLst>
                                  <p:childTnLst>
                                    <p:set>
                                      <p:cBhvr>
                                        <p:cTn id="46" dur="1" fill="hold">
                                          <p:stCondLst>
                                            <p:cond delay="0"/>
                                          </p:stCondLst>
                                        </p:cTn>
                                        <p:tgtEl>
                                          <p:spTgt spid="107537"/>
                                        </p:tgtEl>
                                        <p:attrNameLst>
                                          <p:attrName>style.visibility</p:attrName>
                                        </p:attrNameLst>
                                      </p:cBhvr>
                                      <p:to>
                                        <p:strVal val="visible"/>
                                      </p:to>
                                    </p:set>
                                    <p:animEffect transition="in" filter="wipe(down)">
                                      <p:cBhvr>
                                        <p:cTn id="47" dur="580">
                                          <p:stCondLst>
                                            <p:cond delay="0"/>
                                          </p:stCondLst>
                                        </p:cTn>
                                        <p:tgtEl>
                                          <p:spTgt spid="107537"/>
                                        </p:tgtEl>
                                      </p:cBhvr>
                                    </p:animEffect>
                                    <p:anim calcmode="lin" valueType="num">
                                      <p:cBhvr>
                                        <p:cTn id="48" dur="1822" tmFilter="0,0; 0.14,0.36; 0.43,0.73; 0.71,0.91; 1.0,1.0">
                                          <p:stCondLst>
                                            <p:cond delay="0"/>
                                          </p:stCondLst>
                                        </p:cTn>
                                        <p:tgtEl>
                                          <p:spTgt spid="107537"/>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07537"/>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07537"/>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07537"/>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07537"/>
                                        </p:tgtEl>
                                        <p:attrNameLst>
                                          <p:attrName>ppt_y</p:attrName>
                                        </p:attrNameLst>
                                      </p:cBhvr>
                                      <p:tavLst>
                                        <p:tav tm="0" fmla="#ppt_y-sin(pi*$)/81">
                                          <p:val>
                                            <p:fltVal val="0"/>
                                          </p:val>
                                        </p:tav>
                                        <p:tav tm="100000">
                                          <p:val>
                                            <p:fltVal val="1"/>
                                          </p:val>
                                        </p:tav>
                                      </p:tavLst>
                                    </p:anim>
                                    <p:animScale>
                                      <p:cBhvr>
                                        <p:cTn id="53" dur="26">
                                          <p:stCondLst>
                                            <p:cond delay="650"/>
                                          </p:stCondLst>
                                        </p:cTn>
                                        <p:tgtEl>
                                          <p:spTgt spid="107537"/>
                                        </p:tgtEl>
                                      </p:cBhvr>
                                      <p:to x="100000" y="60000"/>
                                    </p:animScale>
                                    <p:animScale>
                                      <p:cBhvr>
                                        <p:cTn id="54" dur="166" decel="50000">
                                          <p:stCondLst>
                                            <p:cond delay="676"/>
                                          </p:stCondLst>
                                        </p:cTn>
                                        <p:tgtEl>
                                          <p:spTgt spid="107537"/>
                                        </p:tgtEl>
                                      </p:cBhvr>
                                      <p:to x="100000" y="100000"/>
                                    </p:animScale>
                                    <p:animScale>
                                      <p:cBhvr>
                                        <p:cTn id="55" dur="26">
                                          <p:stCondLst>
                                            <p:cond delay="1312"/>
                                          </p:stCondLst>
                                        </p:cTn>
                                        <p:tgtEl>
                                          <p:spTgt spid="107537"/>
                                        </p:tgtEl>
                                      </p:cBhvr>
                                      <p:to x="100000" y="80000"/>
                                    </p:animScale>
                                    <p:animScale>
                                      <p:cBhvr>
                                        <p:cTn id="56" dur="166" decel="50000">
                                          <p:stCondLst>
                                            <p:cond delay="1338"/>
                                          </p:stCondLst>
                                        </p:cTn>
                                        <p:tgtEl>
                                          <p:spTgt spid="107537"/>
                                        </p:tgtEl>
                                      </p:cBhvr>
                                      <p:to x="100000" y="100000"/>
                                    </p:animScale>
                                    <p:animScale>
                                      <p:cBhvr>
                                        <p:cTn id="57" dur="26">
                                          <p:stCondLst>
                                            <p:cond delay="1642"/>
                                          </p:stCondLst>
                                        </p:cTn>
                                        <p:tgtEl>
                                          <p:spTgt spid="107537"/>
                                        </p:tgtEl>
                                      </p:cBhvr>
                                      <p:to x="100000" y="90000"/>
                                    </p:animScale>
                                    <p:animScale>
                                      <p:cBhvr>
                                        <p:cTn id="58" dur="166" decel="50000">
                                          <p:stCondLst>
                                            <p:cond delay="1668"/>
                                          </p:stCondLst>
                                        </p:cTn>
                                        <p:tgtEl>
                                          <p:spTgt spid="107537"/>
                                        </p:tgtEl>
                                      </p:cBhvr>
                                      <p:to x="100000" y="100000"/>
                                    </p:animScale>
                                    <p:animScale>
                                      <p:cBhvr>
                                        <p:cTn id="59" dur="26">
                                          <p:stCondLst>
                                            <p:cond delay="1808"/>
                                          </p:stCondLst>
                                        </p:cTn>
                                        <p:tgtEl>
                                          <p:spTgt spid="107537"/>
                                        </p:tgtEl>
                                      </p:cBhvr>
                                      <p:to x="100000" y="95000"/>
                                    </p:animScale>
                                    <p:animScale>
                                      <p:cBhvr>
                                        <p:cTn id="60" dur="166" decel="50000">
                                          <p:stCondLst>
                                            <p:cond delay="1834"/>
                                          </p:stCondLst>
                                        </p:cTn>
                                        <p:tgtEl>
                                          <p:spTgt spid="107537"/>
                                        </p:tgtEl>
                                      </p:cBhvr>
                                      <p:to x="100000" y="100000"/>
                                    </p:animScale>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nodeType="clickEffect">
                                  <p:stCondLst>
                                    <p:cond delay="0"/>
                                  </p:stCondLst>
                                  <p:childTnLst>
                                    <p:set>
                                      <p:cBhvr>
                                        <p:cTn id="64" dur="1" fill="hold">
                                          <p:stCondLst>
                                            <p:cond delay="0"/>
                                          </p:stCondLst>
                                        </p:cTn>
                                        <p:tgtEl>
                                          <p:spTgt spid="107531"/>
                                        </p:tgtEl>
                                        <p:attrNameLst>
                                          <p:attrName>style.visibility</p:attrName>
                                        </p:attrNameLst>
                                      </p:cBhvr>
                                      <p:to>
                                        <p:strVal val="visible"/>
                                      </p:to>
                                    </p:set>
                                    <p:anim calcmode="lin" valueType="num">
                                      <p:cBhvr additive="base">
                                        <p:cTn id="65" dur="500" fill="hold"/>
                                        <p:tgtEl>
                                          <p:spTgt spid="107531"/>
                                        </p:tgtEl>
                                        <p:attrNameLst>
                                          <p:attrName>ppt_x</p:attrName>
                                        </p:attrNameLst>
                                      </p:cBhvr>
                                      <p:tavLst>
                                        <p:tav tm="0">
                                          <p:val>
                                            <p:strVal val="#ppt_x"/>
                                          </p:val>
                                        </p:tav>
                                        <p:tav tm="100000">
                                          <p:val>
                                            <p:strVal val="#ppt_x"/>
                                          </p:val>
                                        </p:tav>
                                      </p:tavLst>
                                    </p:anim>
                                    <p:anim calcmode="lin" valueType="num">
                                      <p:cBhvr additive="base">
                                        <p:cTn id="66" dur="500" fill="hold"/>
                                        <p:tgtEl>
                                          <p:spTgt spid="107531"/>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6" presetClass="entr" presetSubtype="0" fill="hold" nodeType="clickEffect">
                                  <p:stCondLst>
                                    <p:cond delay="0"/>
                                  </p:stCondLst>
                                  <p:childTnLst>
                                    <p:set>
                                      <p:cBhvr>
                                        <p:cTn id="70" dur="1" fill="hold">
                                          <p:stCondLst>
                                            <p:cond delay="0"/>
                                          </p:stCondLst>
                                        </p:cTn>
                                        <p:tgtEl>
                                          <p:spTgt spid="107538"/>
                                        </p:tgtEl>
                                        <p:attrNameLst>
                                          <p:attrName>style.visibility</p:attrName>
                                        </p:attrNameLst>
                                      </p:cBhvr>
                                      <p:to>
                                        <p:strVal val="visible"/>
                                      </p:to>
                                    </p:set>
                                    <p:animEffect transition="in" filter="wipe(down)">
                                      <p:cBhvr>
                                        <p:cTn id="71" dur="580">
                                          <p:stCondLst>
                                            <p:cond delay="0"/>
                                          </p:stCondLst>
                                        </p:cTn>
                                        <p:tgtEl>
                                          <p:spTgt spid="107538"/>
                                        </p:tgtEl>
                                      </p:cBhvr>
                                    </p:animEffect>
                                    <p:anim calcmode="lin" valueType="num">
                                      <p:cBhvr>
                                        <p:cTn id="72" dur="1822" tmFilter="0,0; 0.14,0.36; 0.43,0.73; 0.71,0.91; 1.0,1.0">
                                          <p:stCondLst>
                                            <p:cond delay="0"/>
                                          </p:stCondLst>
                                        </p:cTn>
                                        <p:tgtEl>
                                          <p:spTgt spid="107538"/>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7538"/>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7538"/>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7538"/>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7538"/>
                                        </p:tgtEl>
                                        <p:attrNameLst>
                                          <p:attrName>ppt_y</p:attrName>
                                        </p:attrNameLst>
                                      </p:cBhvr>
                                      <p:tavLst>
                                        <p:tav tm="0" fmla="#ppt_y-sin(pi*$)/81">
                                          <p:val>
                                            <p:fltVal val="0"/>
                                          </p:val>
                                        </p:tav>
                                        <p:tav tm="100000">
                                          <p:val>
                                            <p:fltVal val="1"/>
                                          </p:val>
                                        </p:tav>
                                      </p:tavLst>
                                    </p:anim>
                                    <p:animScale>
                                      <p:cBhvr>
                                        <p:cTn id="77" dur="26">
                                          <p:stCondLst>
                                            <p:cond delay="650"/>
                                          </p:stCondLst>
                                        </p:cTn>
                                        <p:tgtEl>
                                          <p:spTgt spid="107538"/>
                                        </p:tgtEl>
                                      </p:cBhvr>
                                      <p:to x="100000" y="60000"/>
                                    </p:animScale>
                                    <p:animScale>
                                      <p:cBhvr>
                                        <p:cTn id="78" dur="166" decel="50000">
                                          <p:stCondLst>
                                            <p:cond delay="676"/>
                                          </p:stCondLst>
                                        </p:cTn>
                                        <p:tgtEl>
                                          <p:spTgt spid="107538"/>
                                        </p:tgtEl>
                                      </p:cBhvr>
                                      <p:to x="100000" y="100000"/>
                                    </p:animScale>
                                    <p:animScale>
                                      <p:cBhvr>
                                        <p:cTn id="79" dur="26">
                                          <p:stCondLst>
                                            <p:cond delay="1312"/>
                                          </p:stCondLst>
                                        </p:cTn>
                                        <p:tgtEl>
                                          <p:spTgt spid="107538"/>
                                        </p:tgtEl>
                                      </p:cBhvr>
                                      <p:to x="100000" y="80000"/>
                                    </p:animScale>
                                    <p:animScale>
                                      <p:cBhvr>
                                        <p:cTn id="80" dur="166" decel="50000">
                                          <p:stCondLst>
                                            <p:cond delay="1338"/>
                                          </p:stCondLst>
                                        </p:cTn>
                                        <p:tgtEl>
                                          <p:spTgt spid="107538"/>
                                        </p:tgtEl>
                                      </p:cBhvr>
                                      <p:to x="100000" y="100000"/>
                                    </p:animScale>
                                    <p:animScale>
                                      <p:cBhvr>
                                        <p:cTn id="81" dur="26">
                                          <p:stCondLst>
                                            <p:cond delay="1642"/>
                                          </p:stCondLst>
                                        </p:cTn>
                                        <p:tgtEl>
                                          <p:spTgt spid="107538"/>
                                        </p:tgtEl>
                                      </p:cBhvr>
                                      <p:to x="100000" y="90000"/>
                                    </p:animScale>
                                    <p:animScale>
                                      <p:cBhvr>
                                        <p:cTn id="82" dur="166" decel="50000">
                                          <p:stCondLst>
                                            <p:cond delay="1668"/>
                                          </p:stCondLst>
                                        </p:cTn>
                                        <p:tgtEl>
                                          <p:spTgt spid="107538"/>
                                        </p:tgtEl>
                                      </p:cBhvr>
                                      <p:to x="100000" y="100000"/>
                                    </p:animScale>
                                    <p:animScale>
                                      <p:cBhvr>
                                        <p:cTn id="83" dur="26">
                                          <p:stCondLst>
                                            <p:cond delay="1808"/>
                                          </p:stCondLst>
                                        </p:cTn>
                                        <p:tgtEl>
                                          <p:spTgt spid="107538"/>
                                        </p:tgtEl>
                                      </p:cBhvr>
                                      <p:to x="100000" y="95000"/>
                                    </p:animScale>
                                    <p:animScale>
                                      <p:cBhvr>
                                        <p:cTn id="84" dur="166" decel="50000">
                                          <p:stCondLst>
                                            <p:cond delay="1834"/>
                                          </p:stCondLst>
                                        </p:cTn>
                                        <p:tgtEl>
                                          <p:spTgt spid="107538"/>
                                        </p:tgtEl>
                                      </p:cBhvr>
                                      <p:to x="100000" y="100000"/>
                                    </p:animScale>
                                  </p:childTnLst>
                                </p:cTn>
                              </p:par>
                            </p:childTnLst>
                          </p:cTn>
                        </p:par>
                      </p:childTnLst>
                    </p:cTn>
                  </p:par>
                  <p:par>
                    <p:cTn id="85" fill="hold" nodeType="clickPar">
                      <p:stCondLst>
                        <p:cond delay="indefinite"/>
                      </p:stCondLst>
                      <p:childTnLst>
                        <p:par>
                          <p:cTn id="86" fill="hold" nodeType="withGroup">
                            <p:stCondLst>
                              <p:cond delay="0"/>
                            </p:stCondLst>
                            <p:childTnLst>
                              <p:par>
                                <p:cTn id="87" presetID="26" presetClass="entr" presetSubtype="0" fill="hold" nodeType="clickEffect">
                                  <p:stCondLst>
                                    <p:cond delay="0"/>
                                  </p:stCondLst>
                                  <p:childTnLst>
                                    <p:set>
                                      <p:cBhvr>
                                        <p:cTn id="88" dur="1" fill="hold">
                                          <p:stCondLst>
                                            <p:cond delay="0"/>
                                          </p:stCondLst>
                                        </p:cTn>
                                        <p:tgtEl>
                                          <p:spTgt spid="107532"/>
                                        </p:tgtEl>
                                        <p:attrNameLst>
                                          <p:attrName>style.visibility</p:attrName>
                                        </p:attrNameLst>
                                      </p:cBhvr>
                                      <p:to>
                                        <p:strVal val="visible"/>
                                      </p:to>
                                    </p:set>
                                    <p:animEffect transition="in" filter="wipe(down)">
                                      <p:cBhvr>
                                        <p:cTn id="89" dur="580">
                                          <p:stCondLst>
                                            <p:cond delay="0"/>
                                          </p:stCondLst>
                                        </p:cTn>
                                        <p:tgtEl>
                                          <p:spTgt spid="107532"/>
                                        </p:tgtEl>
                                      </p:cBhvr>
                                    </p:animEffect>
                                    <p:anim calcmode="lin" valueType="num">
                                      <p:cBhvr>
                                        <p:cTn id="90" dur="1822" tmFilter="0,0; 0.14,0.36; 0.43,0.73; 0.71,0.91; 1.0,1.0">
                                          <p:stCondLst>
                                            <p:cond delay="0"/>
                                          </p:stCondLst>
                                        </p:cTn>
                                        <p:tgtEl>
                                          <p:spTgt spid="107532"/>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07532"/>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07532"/>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07532"/>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07532"/>
                                        </p:tgtEl>
                                        <p:attrNameLst>
                                          <p:attrName>ppt_y</p:attrName>
                                        </p:attrNameLst>
                                      </p:cBhvr>
                                      <p:tavLst>
                                        <p:tav tm="0" fmla="#ppt_y-sin(pi*$)/81">
                                          <p:val>
                                            <p:fltVal val="0"/>
                                          </p:val>
                                        </p:tav>
                                        <p:tav tm="100000">
                                          <p:val>
                                            <p:fltVal val="1"/>
                                          </p:val>
                                        </p:tav>
                                      </p:tavLst>
                                    </p:anim>
                                    <p:animScale>
                                      <p:cBhvr>
                                        <p:cTn id="95" dur="26">
                                          <p:stCondLst>
                                            <p:cond delay="650"/>
                                          </p:stCondLst>
                                        </p:cTn>
                                        <p:tgtEl>
                                          <p:spTgt spid="107532"/>
                                        </p:tgtEl>
                                      </p:cBhvr>
                                      <p:to x="100000" y="60000"/>
                                    </p:animScale>
                                    <p:animScale>
                                      <p:cBhvr>
                                        <p:cTn id="96" dur="166" decel="50000">
                                          <p:stCondLst>
                                            <p:cond delay="676"/>
                                          </p:stCondLst>
                                        </p:cTn>
                                        <p:tgtEl>
                                          <p:spTgt spid="107532"/>
                                        </p:tgtEl>
                                      </p:cBhvr>
                                      <p:to x="100000" y="100000"/>
                                    </p:animScale>
                                    <p:animScale>
                                      <p:cBhvr>
                                        <p:cTn id="97" dur="26">
                                          <p:stCondLst>
                                            <p:cond delay="1312"/>
                                          </p:stCondLst>
                                        </p:cTn>
                                        <p:tgtEl>
                                          <p:spTgt spid="107532"/>
                                        </p:tgtEl>
                                      </p:cBhvr>
                                      <p:to x="100000" y="80000"/>
                                    </p:animScale>
                                    <p:animScale>
                                      <p:cBhvr>
                                        <p:cTn id="98" dur="166" decel="50000">
                                          <p:stCondLst>
                                            <p:cond delay="1338"/>
                                          </p:stCondLst>
                                        </p:cTn>
                                        <p:tgtEl>
                                          <p:spTgt spid="107532"/>
                                        </p:tgtEl>
                                      </p:cBhvr>
                                      <p:to x="100000" y="100000"/>
                                    </p:animScale>
                                    <p:animScale>
                                      <p:cBhvr>
                                        <p:cTn id="99" dur="26">
                                          <p:stCondLst>
                                            <p:cond delay="1642"/>
                                          </p:stCondLst>
                                        </p:cTn>
                                        <p:tgtEl>
                                          <p:spTgt spid="107532"/>
                                        </p:tgtEl>
                                      </p:cBhvr>
                                      <p:to x="100000" y="90000"/>
                                    </p:animScale>
                                    <p:animScale>
                                      <p:cBhvr>
                                        <p:cTn id="100" dur="166" decel="50000">
                                          <p:stCondLst>
                                            <p:cond delay="1668"/>
                                          </p:stCondLst>
                                        </p:cTn>
                                        <p:tgtEl>
                                          <p:spTgt spid="107532"/>
                                        </p:tgtEl>
                                      </p:cBhvr>
                                      <p:to x="100000" y="100000"/>
                                    </p:animScale>
                                    <p:animScale>
                                      <p:cBhvr>
                                        <p:cTn id="101" dur="26">
                                          <p:stCondLst>
                                            <p:cond delay="1808"/>
                                          </p:stCondLst>
                                        </p:cTn>
                                        <p:tgtEl>
                                          <p:spTgt spid="107532"/>
                                        </p:tgtEl>
                                      </p:cBhvr>
                                      <p:to x="100000" y="95000"/>
                                    </p:animScale>
                                    <p:animScale>
                                      <p:cBhvr>
                                        <p:cTn id="102" dur="166" decel="50000">
                                          <p:stCondLst>
                                            <p:cond delay="1834"/>
                                          </p:stCondLst>
                                        </p:cTn>
                                        <p:tgtEl>
                                          <p:spTgt spid="107532"/>
                                        </p:tgtEl>
                                      </p:cBhvr>
                                      <p:to x="100000" y="100000"/>
                                    </p:animScale>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6" presetClass="entr" presetSubtype="0" fill="hold" nodeType="clickEffect">
                                  <p:stCondLst>
                                    <p:cond delay="0"/>
                                  </p:stCondLst>
                                  <p:childTnLst>
                                    <p:set>
                                      <p:cBhvr>
                                        <p:cTn id="106" dur="1" fill="hold">
                                          <p:stCondLst>
                                            <p:cond delay="0"/>
                                          </p:stCondLst>
                                        </p:cTn>
                                        <p:tgtEl>
                                          <p:spTgt spid="107536"/>
                                        </p:tgtEl>
                                        <p:attrNameLst>
                                          <p:attrName>style.visibility</p:attrName>
                                        </p:attrNameLst>
                                      </p:cBhvr>
                                      <p:to>
                                        <p:strVal val="visible"/>
                                      </p:to>
                                    </p:set>
                                    <p:animEffect transition="in" filter="wipe(down)">
                                      <p:cBhvr>
                                        <p:cTn id="107" dur="580">
                                          <p:stCondLst>
                                            <p:cond delay="0"/>
                                          </p:stCondLst>
                                        </p:cTn>
                                        <p:tgtEl>
                                          <p:spTgt spid="107536"/>
                                        </p:tgtEl>
                                      </p:cBhvr>
                                    </p:animEffect>
                                    <p:anim calcmode="lin" valueType="num">
                                      <p:cBhvr>
                                        <p:cTn id="108" dur="1822" tmFilter="0,0; 0.14,0.36; 0.43,0.73; 0.71,0.91; 1.0,1.0">
                                          <p:stCondLst>
                                            <p:cond delay="0"/>
                                          </p:stCondLst>
                                        </p:cTn>
                                        <p:tgtEl>
                                          <p:spTgt spid="107536"/>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107536"/>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107536"/>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107536"/>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107536"/>
                                        </p:tgtEl>
                                        <p:attrNameLst>
                                          <p:attrName>ppt_y</p:attrName>
                                        </p:attrNameLst>
                                      </p:cBhvr>
                                      <p:tavLst>
                                        <p:tav tm="0" fmla="#ppt_y-sin(pi*$)/81">
                                          <p:val>
                                            <p:fltVal val="0"/>
                                          </p:val>
                                        </p:tav>
                                        <p:tav tm="100000">
                                          <p:val>
                                            <p:fltVal val="1"/>
                                          </p:val>
                                        </p:tav>
                                      </p:tavLst>
                                    </p:anim>
                                    <p:animScale>
                                      <p:cBhvr>
                                        <p:cTn id="113" dur="26">
                                          <p:stCondLst>
                                            <p:cond delay="650"/>
                                          </p:stCondLst>
                                        </p:cTn>
                                        <p:tgtEl>
                                          <p:spTgt spid="107536"/>
                                        </p:tgtEl>
                                      </p:cBhvr>
                                      <p:to x="100000" y="60000"/>
                                    </p:animScale>
                                    <p:animScale>
                                      <p:cBhvr>
                                        <p:cTn id="114" dur="166" decel="50000">
                                          <p:stCondLst>
                                            <p:cond delay="676"/>
                                          </p:stCondLst>
                                        </p:cTn>
                                        <p:tgtEl>
                                          <p:spTgt spid="107536"/>
                                        </p:tgtEl>
                                      </p:cBhvr>
                                      <p:to x="100000" y="100000"/>
                                    </p:animScale>
                                    <p:animScale>
                                      <p:cBhvr>
                                        <p:cTn id="115" dur="26">
                                          <p:stCondLst>
                                            <p:cond delay="1312"/>
                                          </p:stCondLst>
                                        </p:cTn>
                                        <p:tgtEl>
                                          <p:spTgt spid="107536"/>
                                        </p:tgtEl>
                                      </p:cBhvr>
                                      <p:to x="100000" y="80000"/>
                                    </p:animScale>
                                    <p:animScale>
                                      <p:cBhvr>
                                        <p:cTn id="116" dur="166" decel="50000">
                                          <p:stCondLst>
                                            <p:cond delay="1338"/>
                                          </p:stCondLst>
                                        </p:cTn>
                                        <p:tgtEl>
                                          <p:spTgt spid="107536"/>
                                        </p:tgtEl>
                                      </p:cBhvr>
                                      <p:to x="100000" y="100000"/>
                                    </p:animScale>
                                    <p:animScale>
                                      <p:cBhvr>
                                        <p:cTn id="117" dur="26">
                                          <p:stCondLst>
                                            <p:cond delay="1642"/>
                                          </p:stCondLst>
                                        </p:cTn>
                                        <p:tgtEl>
                                          <p:spTgt spid="107536"/>
                                        </p:tgtEl>
                                      </p:cBhvr>
                                      <p:to x="100000" y="90000"/>
                                    </p:animScale>
                                    <p:animScale>
                                      <p:cBhvr>
                                        <p:cTn id="118" dur="166" decel="50000">
                                          <p:stCondLst>
                                            <p:cond delay="1668"/>
                                          </p:stCondLst>
                                        </p:cTn>
                                        <p:tgtEl>
                                          <p:spTgt spid="107536"/>
                                        </p:tgtEl>
                                      </p:cBhvr>
                                      <p:to x="100000" y="100000"/>
                                    </p:animScale>
                                    <p:animScale>
                                      <p:cBhvr>
                                        <p:cTn id="119" dur="26">
                                          <p:stCondLst>
                                            <p:cond delay="1808"/>
                                          </p:stCondLst>
                                        </p:cTn>
                                        <p:tgtEl>
                                          <p:spTgt spid="107536"/>
                                        </p:tgtEl>
                                      </p:cBhvr>
                                      <p:to x="100000" y="95000"/>
                                    </p:animScale>
                                    <p:animScale>
                                      <p:cBhvr>
                                        <p:cTn id="120" dur="166" decel="50000">
                                          <p:stCondLst>
                                            <p:cond delay="1834"/>
                                          </p:stCondLst>
                                        </p:cTn>
                                        <p:tgtEl>
                                          <p:spTgt spid="107536"/>
                                        </p:tgtEl>
                                      </p:cBhvr>
                                      <p:to x="100000" y="100000"/>
                                    </p:animScale>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6" presetClass="entr" presetSubtype="0" fill="hold" nodeType="clickEffect">
                                  <p:stCondLst>
                                    <p:cond delay="0"/>
                                  </p:stCondLst>
                                  <p:childTnLst>
                                    <p:set>
                                      <p:cBhvr>
                                        <p:cTn id="124" dur="1" fill="hold">
                                          <p:stCondLst>
                                            <p:cond delay="0"/>
                                          </p:stCondLst>
                                        </p:cTn>
                                        <p:tgtEl>
                                          <p:spTgt spid="107533"/>
                                        </p:tgtEl>
                                        <p:attrNameLst>
                                          <p:attrName>style.visibility</p:attrName>
                                        </p:attrNameLst>
                                      </p:cBhvr>
                                      <p:to>
                                        <p:strVal val="visible"/>
                                      </p:to>
                                    </p:set>
                                    <p:animEffect transition="in" filter="wipe(down)">
                                      <p:cBhvr>
                                        <p:cTn id="125" dur="580">
                                          <p:stCondLst>
                                            <p:cond delay="0"/>
                                          </p:stCondLst>
                                        </p:cTn>
                                        <p:tgtEl>
                                          <p:spTgt spid="107533"/>
                                        </p:tgtEl>
                                      </p:cBhvr>
                                    </p:animEffect>
                                    <p:anim calcmode="lin" valueType="num">
                                      <p:cBhvr>
                                        <p:cTn id="126" dur="1822" tmFilter="0,0; 0.14,0.36; 0.43,0.73; 0.71,0.91; 1.0,1.0">
                                          <p:stCondLst>
                                            <p:cond delay="0"/>
                                          </p:stCondLst>
                                        </p:cTn>
                                        <p:tgtEl>
                                          <p:spTgt spid="107533"/>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107533"/>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107533"/>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107533"/>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107533"/>
                                        </p:tgtEl>
                                        <p:attrNameLst>
                                          <p:attrName>ppt_y</p:attrName>
                                        </p:attrNameLst>
                                      </p:cBhvr>
                                      <p:tavLst>
                                        <p:tav tm="0" fmla="#ppt_y-sin(pi*$)/81">
                                          <p:val>
                                            <p:fltVal val="0"/>
                                          </p:val>
                                        </p:tav>
                                        <p:tav tm="100000">
                                          <p:val>
                                            <p:fltVal val="1"/>
                                          </p:val>
                                        </p:tav>
                                      </p:tavLst>
                                    </p:anim>
                                    <p:animScale>
                                      <p:cBhvr>
                                        <p:cTn id="131" dur="26">
                                          <p:stCondLst>
                                            <p:cond delay="650"/>
                                          </p:stCondLst>
                                        </p:cTn>
                                        <p:tgtEl>
                                          <p:spTgt spid="107533"/>
                                        </p:tgtEl>
                                      </p:cBhvr>
                                      <p:to x="100000" y="60000"/>
                                    </p:animScale>
                                    <p:animScale>
                                      <p:cBhvr>
                                        <p:cTn id="132" dur="166" decel="50000">
                                          <p:stCondLst>
                                            <p:cond delay="676"/>
                                          </p:stCondLst>
                                        </p:cTn>
                                        <p:tgtEl>
                                          <p:spTgt spid="107533"/>
                                        </p:tgtEl>
                                      </p:cBhvr>
                                      <p:to x="100000" y="100000"/>
                                    </p:animScale>
                                    <p:animScale>
                                      <p:cBhvr>
                                        <p:cTn id="133" dur="26">
                                          <p:stCondLst>
                                            <p:cond delay="1312"/>
                                          </p:stCondLst>
                                        </p:cTn>
                                        <p:tgtEl>
                                          <p:spTgt spid="107533"/>
                                        </p:tgtEl>
                                      </p:cBhvr>
                                      <p:to x="100000" y="80000"/>
                                    </p:animScale>
                                    <p:animScale>
                                      <p:cBhvr>
                                        <p:cTn id="134" dur="166" decel="50000">
                                          <p:stCondLst>
                                            <p:cond delay="1338"/>
                                          </p:stCondLst>
                                        </p:cTn>
                                        <p:tgtEl>
                                          <p:spTgt spid="107533"/>
                                        </p:tgtEl>
                                      </p:cBhvr>
                                      <p:to x="100000" y="100000"/>
                                    </p:animScale>
                                    <p:animScale>
                                      <p:cBhvr>
                                        <p:cTn id="135" dur="26">
                                          <p:stCondLst>
                                            <p:cond delay="1642"/>
                                          </p:stCondLst>
                                        </p:cTn>
                                        <p:tgtEl>
                                          <p:spTgt spid="107533"/>
                                        </p:tgtEl>
                                      </p:cBhvr>
                                      <p:to x="100000" y="90000"/>
                                    </p:animScale>
                                    <p:animScale>
                                      <p:cBhvr>
                                        <p:cTn id="136" dur="166" decel="50000">
                                          <p:stCondLst>
                                            <p:cond delay="1668"/>
                                          </p:stCondLst>
                                        </p:cTn>
                                        <p:tgtEl>
                                          <p:spTgt spid="107533"/>
                                        </p:tgtEl>
                                      </p:cBhvr>
                                      <p:to x="100000" y="100000"/>
                                    </p:animScale>
                                    <p:animScale>
                                      <p:cBhvr>
                                        <p:cTn id="137" dur="26">
                                          <p:stCondLst>
                                            <p:cond delay="1808"/>
                                          </p:stCondLst>
                                        </p:cTn>
                                        <p:tgtEl>
                                          <p:spTgt spid="107533"/>
                                        </p:tgtEl>
                                      </p:cBhvr>
                                      <p:to x="100000" y="95000"/>
                                    </p:animScale>
                                    <p:animScale>
                                      <p:cBhvr>
                                        <p:cTn id="138" dur="166" decel="50000">
                                          <p:stCondLst>
                                            <p:cond delay="1834"/>
                                          </p:stCondLst>
                                        </p:cTn>
                                        <p:tgtEl>
                                          <p:spTgt spid="1075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P spid="107526" grpId="0"/>
      <p:bldP spid="107527" grpId="0"/>
      <p:bldP spid="107528" grpId="0"/>
      <p:bldP spid="107531" grpId="0"/>
      <p:bldP spid="107532" grpId="0"/>
      <p:bldP spid="1075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87DB3B0-0C6A-49B4-4D2B-03F318FD4A2F}"/>
              </a:ext>
            </a:extLst>
          </p:cNvPr>
          <p:cNvSpPr>
            <a:spLocks noGrp="1" noChangeArrowheads="1"/>
          </p:cNvSpPr>
          <p:nvPr>
            <p:ph type="title"/>
          </p:nvPr>
        </p:nvSpPr>
        <p:spPr/>
        <p:txBody>
          <a:bodyPr/>
          <a:lstStyle/>
          <a:p>
            <a:pPr>
              <a:defRPr/>
            </a:pPr>
            <a:r>
              <a:rPr kumimoji="0" lang="zh-CN" altLang="en-US" b="1" dirty="0">
                <a:ea typeface="宋体" panose="02010600030101010101" pitchFamily="2" charset="-122"/>
              </a:rPr>
              <a:t>第二节  国</a:t>
            </a:r>
            <a:r>
              <a:rPr lang="zh-CN" altLang="en-US" b="1" dirty="0">
                <a:ea typeface="宋体" panose="02010600030101010101" pitchFamily="2" charset="-122"/>
              </a:rPr>
              <a:t>际金本位制度</a:t>
            </a:r>
          </a:p>
        </p:txBody>
      </p:sp>
      <p:sp>
        <p:nvSpPr>
          <p:cNvPr id="8195" name="Rectangle 3">
            <a:extLst>
              <a:ext uri="{FF2B5EF4-FFF2-40B4-BE49-F238E27FC236}">
                <a16:creationId xmlns:a16="http://schemas.microsoft.com/office/drawing/2014/main" id="{E1D9DA45-A4B2-894C-B66D-70294A451807}"/>
              </a:ext>
            </a:extLst>
          </p:cNvPr>
          <p:cNvSpPr>
            <a:spLocks noGrp="1" noChangeArrowheads="1"/>
          </p:cNvSpPr>
          <p:nvPr>
            <p:ph type="body" idx="1"/>
          </p:nvPr>
        </p:nvSpPr>
        <p:spPr>
          <a:xfrm>
            <a:off x="1428750" y="1143000"/>
            <a:ext cx="6457950" cy="4114800"/>
          </a:xfrm>
        </p:spPr>
        <p:txBody>
          <a:bodyPr/>
          <a:lstStyle/>
          <a:p>
            <a:pPr>
              <a:lnSpc>
                <a:spcPct val="90000"/>
              </a:lnSpc>
              <a:buFont typeface="Wingdings" panose="05000000000000000000" pitchFamily="2" charset="2"/>
              <a:buNone/>
            </a:pPr>
            <a:r>
              <a:rPr lang="zh-CN" altLang="en-US" sz="2700" b="1">
                <a:ea typeface="宋体" panose="02010600030101010101" pitchFamily="2" charset="-122"/>
              </a:rPr>
              <a:t>一、国际金本位制度的含义</a:t>
            </a:r>
          </a:p>
          <a:p>
            <a:pPr>
              <a:lnSpc>
                <a:spcPct val="90000"/>
              </a:lnSpc>
              <a:buFont typeface="Wingdings" panose="05000000000000000000" pitchFamily="2" charset="2"/>
              <a:buNone/>
            </a:pPr>
            <a:r>
              <a:rPr lang="zh-CN" altLang="en-US">
                <a:ea typeface="宋体" panose="02010600030101010101" pitchFamily="2" charset="-122"/>
              </a:rPr>
              <a:t>   </a:t>
            </a:r>
            <a:r>
              <a:rPr lang="zh-CN" altLang="en-US" b="1">
                <a:solidFill>
                  <a:srgbClr val="0000FF"/>
                </a:solidFill>
                <a:ea typeface="宋体" panose="02010600030101010101" pitchFamily="2" charset="-122"/>
              </a:rPr>
              <a:t>本位</a:t>
            </a:r>
            <a:r>
              <a:rPr lang="zh-CN" altLang="en-US" b="1">
                <a:ea typeface="宋体" panose="02010600030101010101" pitchFamily="2" charset="-122"/>
              </a:rPr>
              <a:t>是指衡量货币价值的标准。</a:t>
            </a:r>
          </a:p>
          <a:p>
            <a:pPr>
              <a:lnSpc>
                <a:spcPct val="90000"/>
              </a:lnSpc>
              <a:buFont typeface="Wingdings" panose="05000000000000000000" pitchFamily="2" charset="2"/>
              <a:buNone/>
            </a:pPr>
            <a:r>
              <a:rPr lang="zh-CN" altLang="en-US" b="1">
                <a:ea typeface="宋体" panose="02010600030101010101" pitchFamily="2" charset="-122"/>
              </a:rPr>
              <a:t>   </a:t>
            </a:r>
            <a:r>
              <a:rPr lang="zh-CN" altLang="en-US" b="1">
                <a:solidFill>
                  <a:srgbClr val="0000FF"/>
                </a:solidFill>
                <a:ea typeface="宋体" panose="02010600030101010101" pitchFamily="2" charset="-122"/>
              </a:rPr>
              <a:t>金本位制</a:t>
            </a:r>
            <a:r>
              <a:rPr lang="zh-CN" altLang="en-US" b="1">
                <a:ea typeface="宋体" panose="02010600030101010101" pitchFamily="2" charset="-122"/>
              </a:rPr>
              <a:t>是以黄金为本位货币，亦即以货币的含金量来衡量货币价值的一种货币制度。</a:t>
            </a:r>
          </a:p>
          <a:p>
            <a:pPr>
              <a:lnSpc>
                <a:spcPct val="90000"/>
              </a:lnSpc>
              <a:buFont typeface="Wingdings" panose="05000000000000000000" pitchFamily="2" charset="2"/>
              <a:buNone/>
            </a:pPr>
            <a:r>
              <a:rPr lang="zh-CN" altLang="en-US" b="1">
                <a:ea typeface="宋体" panose="02010600030101010101" pitchFamily="2" charset="-122"/>
              </a:rPr>
              <a:t>   </a:t>
            </a:r>
            <a:r>
              <a:rPr lang="zh-CN" altLang="en-US" b="1">
                <a:solidFill>
                  <a:srgbClr val="0000FF"/>
                </a:solidFill>
                <a:ea typeface="宋体" panose="02010600030101010101" pitchFamily="2" charset="-122"/>
              </a:rPr>
              <a:t>国际金本位制</a:t>
            </a:r>
            <a:r>
              <a:rPr lang="zh-CN" altLang="en-US" b="1">
                <a:ea typeface="宋体" panose="02010600030101010101" pitchFamily="2" charset="-122"/>
              </a:rPr>
              <a:t>是将世界各国的金本位制作为一个整体（因各国货币均以黄金为基础），并且在此基础上彼此可以兑换，所以黄金就成为国际间的支付手段和清算手段。</a:t>
            </a:r>
          </a:p>
          <a:p>
            <a:pPr>
              <a:lnSpc>
                <a:spcPct val="90000"/>
              </a:lnSpc>
              <a:buFont typeface="Wingdings" panose="05000000000000000000" pitchFamily="2" charset="2"/>
              <a:buNone/>
            </a:pPr>
            <a:r>
              <a:rPr lang="zh-CN" altLang="en-US" b="1">
                <a:ea typeface="宋体" panose="02010600030101010101" pitchFamily="2" charset="-122"/>
              </a:rPr>
              <a:t>        按照货币与黄金联系程度的不同，金本位制分为</a:t>
            </a:r>
            <a:r>
              <a:rPr lang="zh-CN" altLang="en-US" b="1">
                <a:solidFill>
                  <a:srgbClr val="0000FF"/>
                </a:solidFill>
                <a:ea typeface="宋体" panose="02010600030101010101" pitchFamily="2" charset="-122"/>
              </a:rPr>
              <a:t>金币本位制、金块本位制和金汇兑本位制。</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E4F59174-EA45-3EE5-4545-746B0C44E051}"/>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9219" name="Rectangle 3">
            <a:extLst>
              <a:ext uri="{FF2B5EF4-FFF2-40B4-BE49-F238E27FC236}">
                <a16:creationId xmlns:a16="http://schemas.microsoft.com/office/drawing/2014/main" id="{00E54511-83D0-C678-3418-4F9138CEB91B}"/>
              </a:ext>
            </a:extLst>
          </p:cNvPr>
          <p:cNvSpPr>
            <a:spLocks noGrp="1" noChangeArrowheads="1"/>
          </p:cNvSpPr>
          <p:nvPr>
            <p:ph type="body" idx="1"/>
          </p:nvPr>
        </p:nvSpPr>
        <p:spPr>
          <a:xfrm>
            <a:off x="1428750" y="1143000"/>
            <a:ext cx="6286500" cy="3657600"/>
          </a:xfrm>
        </p:spPr>
        <p:txBody>
          <a:bodyPr/>
          <a:lstStyle/>
          <a:p>
            <a:pPr>
              <a:buFont typeface="Wingdings" panose="05000000000000000000" pitchFamily="2" charset="2"/>
              <a:buNone/>
            </a:pPr>
            <a:r>
              <a:rPr lang="zh-CN" altLang="en-US" sz="2700" b="1">
                <a:ea typeface="宋体" panose="02010600030101010101" pitchFamily="2" charset="-122"/>
              </a:rPr>
              <a:t>二、金币本位制的内容和特点</a:t>
            </a:r>
          </a:p>
          <a:p>
            <a:pPr>
              <a:buFont typeface="Wingdings" panose="05000000000000000000" pitchFamily="2" charset="2"/>
              <a:buNone/>
            </a:pPr>
            <a:r>
              <a:rPr lang="en-US" altLang="zh-CN" sz="2700" b="1">
                <a:ea typeface="宋体" panose="02010600030101010101" pitchFamily="2" charset="-122"/>
              </a:rPr>
              <a:t>(</a:t>
            </a:r>
            <a:r>
              <a:rPr lang="zh-CN" altLang="en-US" sz="2700" b="1">
                <a:ea typeface="宋体" panose="02010600030101010101" pitchFamily="2" charset="-122"/>
              </a:rPr>
              <a:t>一</a:t>
            </a:r>
            <a:r>
              <a:rPr lang="en-US" altLang="zh-CN" sz="2700" b="1">
                <a:ea typeface="宋体" panose="02010600030101010101" pitchFamily="2" charset="-122"/>
              </a:rPr>
              <a:t>)</a:t>
            </a:r>
            <a:r>
              <a:rPr lang="zh-CN" altLang="en-US" sz="2700" b="1">
                <a:solidFill>
                  <a:srgbClr val="0000FF"/>
                </a:solidFill>
                <a:ea typeface="宋体" panose="02010600030101010101" pitchFamily="2" charset="-122"/>
              </a:rPr>
              <a:t>金币本位制</a:t>
            </a:r>
            <a:r>
              <a:rPr lang="zh-CN" altLang="en-US" sz="2700" b="1">
                <a:ea typeface="宋体" panose="02010600030101010101" pitchFamily="2" charset="-122"/>
              </a:rPr>
              <a:t>的内容</a:t>
            </a:r>
          </a:p>
          <a:p>
            <a:pPr>
              <a:buFont typeface="Wingdings" panose="05000000000000000000" pitchFamily="2" charset="2"/>
              <a:buNone/>
            </a:pPr>
            <a:r>
              <a:rPr lang="en-US" altLang="zh-CN">
                <a:latin typeface="黑体" panose="02010609060101010101" pitchFamily="49" charset="-122"/>
                <a:ea typeface="黑体" panose="02010609060101010101" pitchFamily="49" charset="-122"/>
              </a:rPr>
              <a:t>1.</a:t>
            </a:r>
            <a:r>
              <a:rPr lang="zh-CN" altLang="en-US">
                <a:latin typeface="黑体" panose="02010609060101010101" pitchFamily="49" charset="-122"/>
                <a:ea typeface="黑体" panose="02010609060101010101" pitchFamily="49" charset="-122"/>
              </a:rPr>
              <a:t>金币是本位货币，每一货币单位都有法定含金量，各国货币按其不同的含金量确定比价</a:t>
            </a:r>
          </a:p>
          <a:p>
            <a:pPr>
              <a:buFont typeface="Wingdings" panose="05000000000000000000" pitchFamily="2" charset="2"/>
              <a:buNone/>
            </a:pPr>
            <a:r>
              <a:rPr lang="en-US" altLang="zh-CN">
                <a:latin typeface="黑体" panose="02010609060101010101" pitchFamily="49" charset="-122"/>
                <a:ea typeface="黑体" panose="02010609060101010101" pitchFamily="49" charset="-122"/>
              </a:rPr>
              <a:t>2.</a:t>
            </a:r>
            <a:r>
              <a:rPr lang="zh-CN" altLang="en-US">
                <a:latin typeface="黑体" panose="02010609060101010101" pitchFamily="49" charset="-122"/>
                <a:ea typeface="黑体" panose="02010609060101010101" pitchFamily="49" charset="-122"/>
              </a:rPr>
              <a:t>金币可以自由铸造</a:t>
            </a:r>
          </a:p>
          <a:p>
            <a:pPr>
              <a:buFont typeface="Wingdings" panose="05000000000000000000" pitchFamily="2" charset="2"/>
              <a:buNone/>
            </a:pPr>
            <a:r>
              <a:rPr lang="en-US" altLang="zh-CN">
                <a:latin typeface="黑体" panose="02010609060101010101" pitchFamily="49" charset="-122"/>
                <a:ea typeface="黑体" panose="02010609060101010101" pitchFamily="49" charset="-122"/>
              </a:rPr>
              <a:t>3.</a:t>
            </a:r>
            <a:r>
              <a:rPr lang="zh-CN" altLang="en-US">
                <a:latin typeface="黑体" panose="02010609060101010101" pitchFamily="49" charset="-122"/>
                <a:ea typeface="黑体" panose="02010609060101010101" pitchFamily="49" charset="-122"/>
              </a:rPr>
              <a:t>金币可以自由流通和兑换</a:t>
            </a:r>
          </a:p>
          <a:p>
            <a:pPr>
              <a:buFont typeface="Wingdings" panose="05000000000000000000" pitchFamily="2" charset="2"/>
              <a:buNone/>
            </a:pPr>
            <a:r>
              <a:rPr lang="en-US" altLang="zh-CN">
                <a:latin typeface="黑体" panose="02010609060101010101" pitchFamily="49" charset="-122"/>
                <a:ea typeface="黑体" panose="02010609060101010101" pitchFamily="49" charset="-122"/>
              </a:rPr>
              <a:t>4.</a:t>
            </a:r>
            <a:r>
              <a:rPr lang="zh-CN" altLang="en-US">
                <a:latin typeface="黑体" panose="02010609060101010101" pitchFamily="49" charset="-122"/>
                <a:ea typeface="黑体" panose="02010609060101010101" pitchFamily="49" charset="-122"/>
              </a:rPr>
              <a:t>黄金可以自由输出入</a:t>
            </a:r>
          </a:p>
          <a:p>
            <a:pPr>
              <a:buFont typeface="Wingdings" panose="05000000000000000000" pitchFamily="2" charset="2"/>
              <a:buNone/>
            </a:pPr>
            <a:r>
              <a:rPr lang="en-US" altLang="zh-CN">
                <a:latin typeface="黑体" panose="02010609060101010101" pitchFamily="49" charset="-122"/>
                <a:ea typeface="黑体" panose="02010609060101010101" pitchFamily="49" charset="-122"/>
              </a:rPr>
              <a:t>5.</a:t>
            </a:r>
            <a:r>
              <a:rPr lang="zh-CN" altLang="en-US">
                <a:latin typeface="黑体" panose="02010609060101010101" pitchFamily="49" charset="-122"/>
                <a:ea typeface="黑体" panose="02010609060101010101" pitchFamily="49" charset="-122"/>
              </a:rPr>
              <a:t>黄金是各国的国际储备</a:t>
            </a:r>
          </a:p>
          <a:p>
            <a:endParaRPr lang="en-US" altLang="zh-CN">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55D1FDFA-6BD7-874B-6BAE-B1AADDCC6736}"/>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0243" name="Rectangle 3">
            <a:extLst>
              <a:ext uri="{FF2B5EF4-FFF2-40B4-BE49-F238E27FC236}">
                <a16:creationId xmlns:a16="http://schemas.microsoft.com/office/drawing/2014/main" id="{686716E0-0DBC-E5A5-F4F3-D75FEC76C546}"/>
              </a:ext>
            </a:extLst>
          </p:cNvPr>
          <p:cNvSpPr>
            <a:spLocks noGrp="1" noChangeArrowheads="1"/>
          </p:cNvSpPr>
          <p:nvPr>
            <p:ph type="body" idx="1"/>
          </p:nvPr>
        </p:nvSpPr>
        <p:spPr>
          <a:xfrm>
            <a:off x="1428750" y="1143000"/>
            <a:ext cx="6286500" cy="3771900"/>
          </a:xfrm>
        </p:spPr>
        <p:txBody>
          <a:bodyPr/>
          <a:lstStyle/>
          <a:p>
            <a:pPr>
              <a:lnSpc>
                <a:spcPct val="90000"/>
              </a:lnSpc>
              <a:buFont typeface="Wingdings" panose="05000000000000000000" pitchFamily="2" charset="2"/>
              <a:buNone/>
            </a:pPr>
            <a:r>
              <a:rPr kumimoji="0" lang="en-US" altLang="zh-CN" b="1">
                <a:ea typeface="宋体" panose="02010600030101010101" pitchFamily="2" charset="-122"/>
              </a:rPr>
              <a:t>(</a:t>
            </a:r>
            <a:r>
              <a:rPr kumimoji="0" lang="zh-CN" altLang="en-US" b="1">
                <a:ea typeface="宋体" panose="02010600030101010101" pitchFamily="2" charset="-122"/>
              </a:rPr>
              <a:t>二</a:t>
            </a:r>
            <a:r>
              <a:rPr kumimoji="0" lang="en-US" altLang="zh-CN" b="1">
                <a:ea typeface="宋体" panose="02010600030101010101" pitchFamily="2" charset="-122"/>
              </a:rPr>
              <a:t>)</a:t>
            </a:r>
            <a:r>
              <a:rPr lang="zh-CN" altLang="en-US" b="1">
                <a:solidFill>
                  <a:srgbClr val="0000FF"/>
                </a:solidFill>
                <a:ea typeface="宋体" panose="02010600030101010101" pitchFamily="2" charset="-122"/>
              </a:rPr>
              <a:t>金币本位制</a:t>
            </a:r>
            <a:r>
              <a:rPr lang="zh-CN" altLang="en-US" b="1">
                <a:ea typeface="宋体" panose="02010600030101010101" pitchFamily="2" charset="-122"/>
              </a:rPr>
              <a:t>的特点</a:t>
            </a:r>
          </a:p>
          <a:p>
            <a:pPr>
              <a:lnSpc>
                <a:spcPct val="90000"/>
              </a:lnSpc>
              <a:buFont typeface="Wingdings" panose="05000000000000000000" pitchFamily="2" charset="2"/>
              <a:buNone/>
            </a:pPr>
            <a:r>
              <a:rPr lang="en-US" altLang="zh-CN" b="1">
                <a:ea typeface="宋体" panose="02010600030101010101" pitchFamily="2" charset="-122"/>
              </a:rPr>
              <a:t>1.</a:t>
            </a:r>
            <a:r>
              <a:rPr lang="zh-CN" altLang="en-US" b="1">
                <a:ea typeface="宋体" panose="02010600030101010101" pitchFamily="2" charset="-122"/>
              </a:rPr>
              <a:t>汇率稳定、自动调节</a:t>
            </a:r>
          </a:p>
          <a:p>
            <a:pPr>
              <a:lnSpc>
                <a:spcPct val="90000"/>
              </a:lnSpc>
              <a:buFont typeface="Wingdings" panose="05000000000000000000" pitchFamily="2" charset="2"/>
              <a:buNone/>
            </a:pPr>
            <a:r>
              <a:rPr lang="en-US" altLang="zh-CN" b="1">
                <a:ea typeface="宋体" panose="02010600030101010101" pitchFamily="2" charset="-122"/>
              </a:rPr>
              <a:t>2.</a:t>
            </a:r>
            <a:r>
              <a:rPr lang="zh-CN" altLang="en-US" b="1">
                <a:ea typeface="宋体" panose="02010600030101010101" pitchFamily="2" charset="-122"/>
              </a:rPr>
              <a:t>国际收支稳定、自动调节</a:t>
            </a:r>
          </a:p>
          <a:p>
            <a:pPr>
              <a:lnSpc>
                <a:spcPct val="90000"/>
              </a:lnSpc>
              <a:buFont typeface="Wingdings" panose="05000000000000000000" pitchFamily="2" charset="2"/>
              <a:buNone/>
            </a:pPr>
            <a:r>
              <a:rPr lang="en-US" altLang="zh-CN" b="1">
                <a:ea typeface="宋体" panose="02010600030101010101" pitchFamily="2" charset="-122"/>
              </a:rPr>
              <a:t>3.</a:t>
            </a:r>
            <a:r>
              <a:rPr lang="zh-CN" altLang="en-US" b="1">
                <a:ea typeface="宋体" panose="02010600030101010101" pitchFamily="2" charset="-122"/>
              </a:rPr>
              <a:t>物价稳定、自动调节</a:t>
            </a:r>
          </a:p>
          <a:p>
            <a:pPr>
              <a:lnSpc>
                <a:spcPct val="90000"/>
              </a:lnSpc>
              <a:buFont typeface="Wingdings" panose="05000000000000000000" pitchFamily="2" charset="2"/>
              <a:buNone/>
            </a:pPr>
            <a:r>
              <a:rPr kumimoji="0" lang="en-US" altLang="zh-CN" b="1">
                <a:ea typeface="宋体" panose="02010600030101010101" pitchFamily="2" charset="-122"/>
              </a:rPr>
              <a:t>(</a:t>
            </a:r>
            <a:r>
              <a:rPr kumimoji="0" lang="zh-CN" altLang="en-US" b="1">
                <a:ea typeface="宋体" panose="02010600030101010101" pitchFamily="2" charset="-122"/>
              </a:rPr>
              <a:t>三</a:t>
            </a:r>
            <a:r>
              <a:rPr kumimoji="0" lang="en-US" altLang="zh-CN" b="1">
                <a:ea typeface="宋体" panose="02010600030101010101" pitchFamily="2" charset="-122"/>
              </a:rPr>
              <a:t>)</a:t>
            </a:r>
            <a:r>
              <a:rPr lang="zh-CN" altLang="en-US" b="1">
                <a:solidFill>
                  <a:srgbClr val="0000FF"/>
                </a:solidFill>
                <a:ea typeface="宋体" panose="02010600030101010101" pitchFamily="2" charset="-122"/>
              </a:rPr>
              <a:t>金币本位制</a:t>
            </a:r>
            <a:r>
              <a:rPr lang="zh-CN" altLang="en-US" b="1">
                <a:ea typeface="宋体" panose="02010600030101010101" pitchFamily="2" charset="-122"/>
              </a:rPr>
              <a:t>的缺陷</a:t>
            </a:r>
          </a:p>
          <a:p>
            <a:pPr>
              <a:lnSpc>
                <a:spcPct val="90000"/>
              </a:lnSpc>
              <a:buFont typeface="Wingdings" panose="05000000000000000000" pitchFamily="2" charset="2"/>
              <a:buNone/>
            </a:pPr>
            <a:r>
              <a:rPr lang="en-US" altLang="zh-CN" b="1">
                <a:ea typeface="宋体" panose="02010600030101010101" pitchFamily="2" charset="-122"/>
              </a:rPr>
              <a:t>1.</a:t>
            </a:r>
            <a:r>
              <a:rPr lang="zh-CN" altLang="en-US" b="1">
                <a:ea typeface="宋体" panose="02010600030101010101" pitchFamily="2" charset="-122"/>
              </a:rPr>
              <a:t>国际间的清算和支付完全依赖于黄金的输出入</a:t>
            </a:r>
          </a:p>
          <a:p>
            <a:pPr>
              <a:lnSpc>
                <a:spcPct val="90000"/>
              </a:lnSpc>
              <a:buFont typeface="Wingdings" panose="05000000000000000000" pitchFamily="2" charset="2"/>
              <a:buNone/>
            </a:pPr>
            <a:r>
              <a:rPr kumimoji="0" lang="en-US" altLang="zh-CN" b="1">
                <a:ea typeface="宋体" panose="02010600030101010101" pitchFamily="2" charset="-122"/>
              </a:rPr>
              <a:t>2.</a:t>
            </a:r>
            <a:r>
              <a:rPr kumimoji="0" lang="zh-CN" altLang="en-US" b="1">
                <a:ea typeface="宋体" panose="02010600030101010101" pitchFamily="2" charset="-122"/>
              </a:rPr>
              <a:t>货币数量的增长速度主要依赖黄金产量的增长</a:t>
            </a:r>
            <a:endParaRPr lang="zh-CN" altLang="en-US" b="1">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BA380A42-2DD2-D9F9-77AA-54A9FC75F618}"/>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1267" name="Rectangle 3">
            <a:extLst>
              <a:ext uri="{FF2B5EF4-FFF2-40B4-BE49-F238E27FC236}">
                <a16:creationId xmlns:a16="http://schemas.microsoft.com/office/drawing/2014/main" id="{43CF824E-5AA6-D6C5-6510-A1CD6B29560F}"/>
              </a:ext>
            </a:extLst>
          </p:cNvPr>
          <p:cNvSpPr>
            <a:spLocks noGrp="1" noChangeArrowheads="1"/>
          </p:cNvSpPr>
          <p:nvPr>
            <p:ph type="body" idx="1"/>
          </p:nvPr>
        </p:nvSpPr>
        <p:spPr>
          <a:xfrm>
            <a:off x="1428750" y="1143000"/>
            <a:ext cx="6286500" cy="3886200"/>
          </a:xfrm>
        </p:spPr>
        <p:txBody>
          <a:bodyPr/>
          <a:lstStyle/>
          <a:p>
            <a:r>
              <a:rPr lang="zh-CN" altLang="en-US" b="1">
                <a:ea typeface="宋体" panose="02010600030101010101" pitchFamily="2" charset="-122"/>
              </a:rPr>
              <a:t>三、金块和金汇兑本位制的内容和特点</a:t>
            </a:r>
          </a:p>
          <a:p>
            <a:r>
              <a:rPr kumimoji="0" lang="zh-CN" altLang="en-US" b="1">
                <a:solidFill>
                  <a:srgbClr val="0000FF"/>
                </a:solidFill>
                <a:ea typeface="宋体" panose="02010600030101010101" pitchFamily="2" charset="-122"/>
              </a:rPr>
              <a:t>金块本位制</a:t>
            </a:r>
            <a:r>
              <a:rPr kumimoji="0" lang="zh-CN" altLang="en-US" b="1">
                <a:ea typeface="宋体" panose="02010600030101010101" pitchFamily="2" charset="-122"/>
              </a:rPr>
              <a:t>的内容和特点：</a:t>
            </a:r>
          </a:p>
          <a:p>
            <a:r>
              <a:rPr kumimoji="0" lang="zh-CN" altLang="en-US">
                <a:ea typeface="宋体" panose="02010600030101010101" pitchFamily="2" charset="-122"/>
              </a:rPr>
              <a:t>   </a:t>
            </a:r>
            <a:r>
              <a:rPr kumimoji="0" lang="zh-CN" altLang="en-US" b="1">
                <a:ea typeface="宋体" panose="02010600030101010101" pitchFamily="2" charset="-122"/>
              </a:rPr>
              <a:t>一金币仍是本位货币，但国内不流通，而以纸币代替金币流通。</a:t>
            </a:r>
          </a:p>
          <a:p>
            <a:r>
              <a:rPr kumimoji="0" lang="zh-CN" altLang="en-US" b="1">
                <a:ea typeface="宋体" panose="02010600030101010101" pitchFamily="2" charset="-122"/>
              </a:rPr>
              <a:t>   二是不允许自由铸造金币</a:t>
            </a:r>
          </a:p>
          <a:p>
            <a:r>
              <a:rPr kumimoji="0" lang="zh-CN" altLang="en-US" b="1">
                <a:ea typeface="宋体" panose="02010600030101010101" pitchFamily="2" charset="-122"/>
              </a:rPr>
              <a:t>   三是不允许自由兑换黄金</a:t>
            </a:r>
          </a:p>
          <a:p>
            <a:r>
              <a:rPr kumimoji="0" lang="zh-CN" altLang="en-US" b="1">
                <a:ea typeface="宋体" panose="02010600030101010101" pitchFamily="2" charset="-122"/>
              </a:rPr>
              <a:t>   四是严格限制黄金输出</a:t>
            </a:r>
          </a:p>
          <a:p>
            <a:endParaRPr lang="en-US" altLang="zh-CN" b="1">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42A9B29D-5A9A-D890-2A2F-A35755F06420}"/>
              </a:ext>
            </a:extLst>
          </p:cNvPr>
          <p:cNvSpPr>
            <a:spLocks noGrp="1" noChangeArrowheads="1"/>
          </p:cNvSpPr>
          <p:nvPr>
            <p:ph type="title"/>
          </p:nvPr>
        </p:nvSpPr>
        <p:spPr/>
        <p:txBody>
          <a:bodyPr/>
          <a:lstStyle/>
          <a:p>
            <a:pPr>
              <a:defRPr/>
            </a:pPr>
            <a:endParaRPr lang="zh-CN" altLang="zh-CN">
              <a:ea typeface="宋体" panose="02010600030101010101" pitchFamily="2" charset="-122"/>
            </a:endParaRPr>
          </a:p>
        </p:txBody>
      </p:sp>
      <p:sp>
        <p:nvSpPr>
          <p:cNvPr id="12291" name="Rectangle 3">
            <a:extLst>
              <a:ext uri="{FF2B5EF4-FFF2-40B4-BE49-F238E27FC236}">
                <a16:creationId xmlns:a16="http://schemas.microsoft.com/office/drawing/2014/main" id="{0A7ABA7E-B44A-AEAB-CE16-04F08AD8DB4E}"/>
              </a:ext>
            </a:extLst>
          </p:cNvPr>
          <p:cNvSpPr>
            <a:spLocks noGrp="1" noChangeArrowheads="1"/>
          </p:cNvSpPr>
          <p:nvPr>
            <p:ph type="body" idx="1"/>
          </p:nvPr>
        </p:nvSpPr>
        <p:spPr>
          <a:xfrm>
            <a:off x="1428750" y="1257300"/>
            <a:ext cx="6286500" cy="3657600"/>
          </a:xfrm>
        </p:spPr>
        <p:txBody>
          <a:bodyPr/>
          <a:lstStyle/>
          <a:p>
            <a:r>
              <a:rPr kumimoji="0" lang="zh-CN" altLang="en-US" b="1">
                <a:solidFill>
                  <a:srgbClr val="0000FF"/>
                </a:solidFill>
                <a:ea typeface="宋体" panose="02010600030101010101" pitchFamily="2" charset="-122"/>
              </a:rPr>
              <a:t>金汇兑本位制</a:t>
            </a:r>
            <a:r>
              <a:rPr kumimoji="0" lang="zh-CN" altLang="en-US" b="1">
                <a:ea typeface="宋体" panose="02010600030101010101" pitchFamily="2" charset="-122"/>
              </a:rPr>
              <a:t>的基本内容和特点</a:t>
            </a:r>
            <a:r>
              <a:rPr kumimoji="0" lang="zh-CN" altLang="en-US">
                <a:ea typeface="宋体" panose="02010600030101010101" pitchFamily="2" charset="-122"/>
              </a:rPr>
              <a:t>：</a:t>
            </a:r>
          </a:p>
          <a:p>
            <a:r>
              <a:rPr kumimoji="0" lang="zh-CN" altLang="en-US">
                <a:ea typeface="宋体" panose="02010600030101010101" pitchFamily="2" charset="-122"/>
              </a:rPr>
              <a:t>  </a:t>
            </a:r>
            <a:r>
              <a:rPr kumimoji="0" lang="zh-CN" altLang="en-US" b="1">
                <a:ea typeface="宋体" panose="02010600030101010101" pitchFamily="2" charset="-122"/>
              </a:rPr>
              <a:t>一是实行金汇兑制国家的货币必须与某个实行金币本位制或金块本位制国家的货币保持固定汇率；</a:t>
            </a:r>
          </a:p>
          <a:p>
            <a:r>
              <a:rPr kumimoji="0" lang="zh-CN" altLang="en-US" b="1">
                <a:ea typeface="宋体" panose="02010600030101010101" pitchFamily="2" charset="-122"/>
              </a:rPr>
              <a:t>  </a:t>
            </a:r>
          </a:p>
          <a:p>
            <a:r>
              <a:rPr kumimoji="0" lang="zh-CN" altLang="en-US" b="1">
                <a:ea typeface="宋体" panose="02010600030101010101" pitchFamily="2" charset="-122"/>
              </a:rPr>
              <a:t>二是纸币不能直接自由兑换黄金，只能以外汇在实行金币或金块本位制的国家兑换黄金。</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6fe41750-8222-475d-a4ef-4a608dc60dbf"/>
  <p:tag name="COMMONDATA" val="eyJoZGlkIjoiMTQxM2RlMmY1OTE4YmY5ZjhlYWQ4NmUzOWIxMmQ5NWUifQ=="/>
</p:tagLst>
</file>

<file path=ppt/theme/theme1.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5</TotalTime>
  <Words>1642</Words>
  <Application>Microsoft Office PowerPoint</Application>
  <PresentationFormat>全屏显示(16:9)</PresentationFormat>
  <Paragraphs>207</Paragraphs>
  <Slides>25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黑体</vt:lpstr>
      <vt:lpstr>宋体</vt:lpstr>
      <vt:lpstr>Arial</vt:lpstr>
      <vt:lpstr>Verdana</vt:lpstr>
      <vt:lpstr>Wingdings</vt:lpstr>
      <vt:lpstr>Globe</vt:lpstr>
      <vt:lpstr>第七章 国际货币制度</vt:lpstr>
      <vt:lpstr>第一节    国际货币体系概述</vt:lpstr>
      <vt:lpstr>PowerPoint 演示文稿</vt:lpstr>
      <vt:lpstr>四.国际货币体系的分类与演变</vt:lpstr>
      <vt:lpstr>第二节  国际金本位制度</vt:lpstr>
      <vt:lpstr>PowerPoint 演示文稿</vt:lpstr>
      <vt:lpstr>PowerPoint 演示文稿</vt:lpstr>
      <vt:lpstr>PowerPoint 演示文稿</vt:lpstr>
      <vt:lpstr>PowerPoint 演示文稿</vt:lpstr>
      <vt:lpstr>第三节  布雷顿森林体系</vt:lpstr>
      <vt:lpstr>PowerPoint 演示文稿</vt:lpstr>
      <vt:lpstr>PowerPoint 演示文稿</vt:lpstr>
      <vt:lpstr>PowerPoint 演示文稿</vt:lpstr>
      <vt:lpstr>PowerPoint 演示文稿</vt:lpstr>
      <vt:lpstr>PowerPoint 演示文稿</vt:lpstr>
      <vt:lpstr>☆ 三次美元危机的拯救措施</vt:lpstr>
      <vt:lpstr>PowerPoint 演示文稿</vt:lpstr>
      <vt:lpstr>第四节   牙买加体系</vt:lpstr>
      <vt:lpstr>PowerPoint 演示文稿</vt:lpstr>
      <vt:lpstr>PowerPoint 演示文稿</vt:lpstr>
      <vt:lpstr>第五节   欧洲货币体系</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红 刘</cp:lastModifiedBy>
  <cp:revision>69</cp:revision>
  <dcterms:created xsi:type="dcterms:W3CDTF">2023-11-14T17:15:00Z</dcterms:created>
  <dcterms:modified xsi:type="dcterms:W3CDTF">2024-08-10T13:34:15Z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4FC8CA97E9A44F88A3AA583308FD996F_12</vt:lpwstr>
  </property>
  <property fmtid="{D5CDD505-2E9C-101B-9397-08002B2CF9AE}" pid="4" name="KSOProductBuildVer">
    <vt:lpwstr>2052-12.1.0.15712</vt:lpwstr>
  </property>
</Properties>
</file>